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</p:sldIdLst>
  <p:sldSz cy="5143500" cx="9144000"/>
  <p:notesSz cx="6858000" cy="9144000"/>
  <p:embeddedFontLst>
    <p:embeddedFont>
      <p:font typeface="Zen Dots"/>
      <p:regular r:id="rId42"/>
    </p:embeddedFont>
    <p:embeddedFont>
      <p:font typeface="Arimo"/>
      <p:regular r:id="rId43"/>
      <p:bold r:id="rId44"/>
      <p:italic r:id="rId45"/>
      <p:boldItalic r:id="rId4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626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2EE6901-41B1-45F7-BE1F-EB5F174B590A}">
  <a:tblStyle styleId="{C2EE6901-41B1-45F7-BE1F-EB5F174B590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EF9CB06A-4DCE-4D2C-9060-D8DE9FB93685}" styleName="Table_1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626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20" Type="http://schemas.openxmlformats.org/officeDocument/2006/relationships/slide" Target="slides/slide14.xml"/><Relationship Id="rId42" Type="http://schemas.openxmlformats.org/officeDocument/2006/relationships/font" Target="fonts/ZenDots-regular.fntdata"/><Relationship Id="rId41" Type="http://schemas.openxmlformats.org/officeDocument/2006/relationships/slide" Target="slides/slide35.xml"/><Relationship Id="rId22" Type="http://schemas.openxmlformats.org/officeDocument/2006/relationships/slide" Target="slides/slide16.xml"/><Relationship Id="rId44" Type="http://schemas.openxmlformats.org/officeDocument/2006/relationships/font" Target="fonts/Arimo-bold.fntdata"/><Relationship Id="rId21" Type="http://schemas.openxmlformats.org/officeDocument/2006/relationships/slide" Target="slides/slide15.xml"/><Relationship Id="rId43" Type="http://schemas.openxmlformats.org/officeDocument/2006/relationships/font" Target="fonts/Arimo-regular.fntdata"/><Relationship Id="rId24" Type="http://schemas.openxmlformats.org/officeDocument/2006/relationships/slide" Target="slides/slide18.xml"/><Relationship Id="rId46" Type="http://schemas.openxmlformats.org/officeDocument/2006/relationships/font" Target="fonts/Arimo-boldItalic.fntdata"/><Relationship Id="rId23" Type="http://schemas.openxmlformats.org/officeDocument/2006/relationships/slide" Target="slides/slide17.xml"/><Relationship Id="rId45" Type="http://schemas.openxmlformats.org/officeDocument/2006/relationships/font" Target="fonts/Arimo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slide" Target="slides/slide31.xml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39" Type="http://schemas.openxmlformats.org/officeDocument/2006/relationships/slide" Target="slides/slide33.xml"/><Relationship Id="rId16" Type="http://schemas.openxmlformats.org/officeDocument/2006/relationships/slide" Target="slides/slide10.xml"/><Relationship Id="rId38" Type="http://schemas.openxmlformats.org/officeDocument/2006/relationships/slide" Target="slides/slide32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6" name="Shape 1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7" name="Google Shape;1777;g33102a5bdb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8" name="Google Shape;1778;g33102a5bdb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0" name="Shape 1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1" name="Google Shape;1851;g331049fb472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2" name="Google Shape;1852;g331049fb472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6" name="Shape 1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7" name="Google Shape;1857;g336ec332169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8" name="Google Shape;1858;g336ec332169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2" name="Shape 1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" name="Google Shape;1863;g336ec332169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4" name="Google Shape;1864;g336ec332169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8" name="Shape 1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9" name="Google Shape;1869;g336ec332169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0" name="Google Shape;1870;g336ec332169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4" name="Shape 1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5" name="Google Shape;1875;g336ec33216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6" name="Google Shape;1876;g336ec33216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0" name="Shape 1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1" name="Google Shape;1881;g336ec332169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2" name="Google Shape;1882;g336ec332169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6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336ec332169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336ec332169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2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g336ec332169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4" name="Google Shape;1894;g336ec332169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g336ec332169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0" name="Google Shape;1900;g336ec332169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4" name="Shape 1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5" name="Google Shape;1905;g336ec332169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6" name="Google Shape;1906;g336ec332169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g331049fb47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4" name="Google Shape;1804;g331049fb47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0" name="Shape 1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1" name="Google Shape;1911;g336ec332169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2" name="Google Shape;1912;g336ec332169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6" name="Shape 1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7" name="Google Shape;1917;g336ec332169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8" name="Google Shape;1918;g336ec332169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2" name="Shape 1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3" name="Google Shape;1923;g336ec332169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4" name="Google Shape;1924;g336ec332169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8" name="Shape 1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9" name="Google Shape;1929;g336ec332169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0" name="Google Shape;1930;g336ec332169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4" name="Shape 1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" name="Google Shape;1935;g331049fb472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6" name="Google Shape;1936;g331049fb472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3" name="Shape 1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4" name="Google Shape;1944;g331049fb472_2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5" name="Google Shape;1945;g331049fb472_2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2" name="Shape 1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3" name="Google Shape;1953;g331049fb472_2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4" name="Google Shape;1954;g331049fb472_2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9" name="Shape 1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0" name="Google Shape;1960;g331049fb472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1" name="Google Shape;1961;g331049fb472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g336ec332169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6" name="Google Shape;1966;g336ec332169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9" name="Shape 1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0" name="Google Shape;1970;g336ec332169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1" name="Google Shape;1971;g336ec332169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g331049fb472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0" name="Google Shape;1810;g331049fb472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4" name="Shape 1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5" name="Google Shape;1975;g336ec332169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6" name="Google Shape;1976;g336ec332169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g331049fb472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1" name="Google Shape;1981;g331049fb472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6" name="Shape 1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7" name="Google Shape;1987;g331049fb472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8" name="Google Shape;1988;g331049fb472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2" name="Shape 1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3" name="Google Shape;1993;g331049fb472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4" name="Google Shape;1994;g331049fb472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8" name="Shape 1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9" name="Google Shape;1999;g331049fb472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0" name="Google Shape;2000;g331049fb472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4" name="Shape 2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5" name="Google Shape;2005;g32f32704147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6" name="Google Shape;2006;g32f32704147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4" name="Shape 1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5" name="Google Shape;1815;g331049fb472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6" name="Google Shape;1816;g331049fb472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g331049fb472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2" name="Google Shape;1822;g331049fb472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6" name="Shape 1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7" name="Google Shape;1827;g331049fb472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8" name="Google Shape;1828;g331049fb472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2" name="Shape 1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3" name="Google Shape;1833;g331049fb472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4" name="Google Shape;1834;g331049fb472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8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Google Shape;1839;g331049fb472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0" name="Google Shape;1840;g331049fb472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4" name="Shape 1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5" name="Google Shape;1845;g331049fb472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6" name="Google Shape;1846;g331049fb472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75" y="50"/>
            <a:ext cx="9144183" cy="5413256"/>
            <a:chOff x="1619453" y="1201199"/>
            <a:chExt cx="3959892" cy="2344213"/>
          </a:xfrm>
        </p:grpSpPr>
        <p:sp>
          <p:nvSpPr>
            <p:cNvPr id="10" name="Google Shape;10;p2"/>
            <p:cNvSpPr/>
            <p:nvPr/>
          </p:nvSpPr>
          <p:spPr>
            <a:xfrm>
              <a:off x="1808797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B6EFF6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1980572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rgbClr val="B6EFF6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2152372" y="1201199"/>
              <a:ext cx="0" cy="2344213"/>
            </a:xfrm>
            <a:custGeom>
              <a:rect b="b" l="l" r="r" t="t"/>
              <a:pathLst>
                <a:path extrusionOk="0" fill="none" h="107164" w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B6EFF6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2324147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B6EFF6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2495972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rgbClr val="B6EFF6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2667747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rgbClr val="B6EFF6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2839522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B6EFF6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3011322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B6EFF6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3183097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rgbClr val="B6EFF6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3354897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B6EFF6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3526672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B6EFF6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3698472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rgbClr val="B6EFF6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3870247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rgbClr val="B6EFF6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4042047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B6EFF6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4213821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B6EFF6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4385596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rgbClr val="B6EFF6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4557396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B6EFF6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4729171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B6EFF6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4900971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rgbClr val="B6EFF6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5072746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rgbClr val="B6EFF6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5244546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B6EFF6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5416321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B6EFF6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1619453" y="1362125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cap="flat" cmpd="sng" w="9525">
              <a:solidFill>
                <a:srgbClr val="B6EFF6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1619453" y="1533925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cap="flat" cmpd="sng" w="9525">
              <a:solidFill>
                <a:srgbClr val="B6EFF6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1619453" y="1705700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cap="flat" cmpd="sng" w="9525">
              <a:solidFill>
                <a:srgbClr val="B6EFF6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1619453" y="1877475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cap="flat" cmpd="sng" w="9525">
              <a:solidFill>
                <a:srgbClr val="B6EFF6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1619453" y="2049275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cap="flat" cmpd="sng" w="9525">
              <a:solidFill>
                <a:srgbClr val="B6EFF6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1619453" y="2221050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cap="flat" cmpd="sng" w="9525">
              <a:solidFill>
                <a:srgbClr val="B6EFF6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1619453" y="2392824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cap="flat" cmpd="sng" w="9525">
              <a:solidFill>
                <a:srgbClr val="B6EFF6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1619453" y="2564624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cap="flat" cmpd="sng" w="9525">
              <a:solidFill>
                <a:srgbClr val="B6EFF6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1619453" y="2736424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cap="flat" cmpd="sng" w="9525">
              <a:solidFill>
                <a:srgbClr val="B6EFF6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1619453" y="2908199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cap="flat" cmpd="sng" w="9525">
              <a:solidFill>
                <a:srgbClr val="B6EFF6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1619453" y="3079999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cap="flat" cmpd="sng" w="9525">
              <a:solidFill>
                <a:srgbClr val="B6EFF6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1619453" y="3251774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cap="flat" cmpd="sng" w="9525">
              <a:solidFill>
                <a:srgbClr val="B6EFF6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1619453" y="3423548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cap="flat" cmpd="sng" w="9525">
              <a:solidFill>
                <a:srgbClr val="B6EFF6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5" name="Google Shape;45;p2"/>
          <p:cNvGrpSpPr/>
          <p:nvPr/>
        </p:nvGrpSpPr>
        <p:grpSpPr>
          <a:xfrm>
            <a:off x="75" y="50"/>
            <a:ext cx="9144183" cy="5413256"/>
            <a:chOff x="1619453" y="1201199"/>
            <a:chExt cx="3959892" cy="2344213"/>
          </a:xfrm>
        </p:grpSpPr>
        <p:sp>
          <p:nvSpPr>
            <p:cNvPr id="46" name="Google Shape;46;p2"/>
            <p:cNvSpPr/>
            <p:nvPr/>
          </p:nvSpPr>
          <p:spPr>
            <a:xfrm>
              <a:off x="1808797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1980572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2152372" y="1201199"/>
              <a:ext cx="0" cy="2344213"/>
            </a:xfrm>
            <a:custGeom>
              <a:rect b="b" l="l" r="r" t="t"/>
              <a:pathLst>
                <a:path extrusionOk="0" fill="none" h="107164" w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2324147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2495972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2667747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2839522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3011322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3183097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3354897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3526672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3698472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3870247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4042047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4213821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4385596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4557396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4729171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4900971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5072746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5244546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5416321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1619453" y="3423548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1619453" y="3251774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1619453" y="3079999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1619453" y="2908199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1619453" y="2736424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1619453" y="2564624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1619453" y="2392824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1619453" y="2221050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1619453" y="2049275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1619453" y="1877475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1619453" y="1705700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1619453" y="1533925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1619453" y="1362125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1" name="Google Shape;81;p2"/>
          <p:cNvSpPr/>
          <p:nvPr/>
        </p:nvSpPr>
        <p:spPr>
          <a:xfrm>
            <a:off x="-1240148" y="-141508"/>
            <a:ext cx="10767475" cy="1207500"/>
          </a:xfrm>
          <a:custGeom>
            <a:rect b="b" l="l" r="r" t="t"/>
            <a:pathLst>
              <a:path extrusionOk="0" h="48300" w="430699">
                <a:moveTo>
                  <a:pt x="384289" y="47598"/>
                </a:moveTo>
                <a:cubicBezTo>
                  <a:pt x="367124" y="47955"/>
                  <a:pt x="340092" y="48163"/>
                  <a:pt x="326113" y="47683"/>
                </a:cubicBezTo>
                <a:cubicBezTo>
                  <a:pt x="312134" y="47203"/>
                  <a:pt x="306478" y="47475"/>
                  <a:pt x="300413" y="44720"/>
                </a:cubicBezTo>
                <a:cubicBezTo>
                  <a:pt x="294348" y="41965"/>
                  <a:pt x="293364" y="34357"/>
                  <a:pt x="289723" y="31152"/>
                </a:cubicBezTo>
                <a:cubicBezTo>
                  <a:pt x="286083" y="27947"/>
                  <a:pt x="282985" y="26682"/>
                  <a:pt x="278570" y="25489"/>
                </a:cubicBezTo>
                <a:cubicBezTo>
                  <a:pt x="274155" y="24296"/>
                  <a:pt x="269563" y="24289"/>
                  <a:pt x="263231" y="23992"/>
                </a:cubicBezTo>
                <a:cubicBezTo>
                  <a:pt x="256900" y="23696"/>
                  <a:pt x="248418" y="23757"/>
                  <a:pt x="240581" y="23710"/>
                </a:cubicBezTo>
                <a:cubicBezTo>
                  <a:pt x="232744" y="23663"/>
                  <a:pt x="232460" y="23747"/>
                  <a:pt x="216208" y="23710"/>
                </a:cubicBezTo>
                <a:cubicBezTo>
                  <a:pt x="199956" y="23673"/>
                  <a:pt x="177052" y="23523"/>
                  <a:pt x="143071" y="23486"/>
                </a:cubicBezTo>
                <a:cubicBezTo>
                  <a:pt x="109091" y="23449"/>
                  <a:pt x="35198" y="23486"/>
                  <a:pt x="12325" y="23486"/>
                </a:cubicBezTo>
                <a:cubicBezTo>
                  <a:pt x="-10548" y="23486"/>
                  <a:pt x="5327" y="24399"/>
                  <a:pt x="5832" y="23486"/>
                </a:cubicBezTo>
                <a:cubicBezTo>
                  <a:pt x="6337" y="22573"/>
                  <a:pt x="13624" y="21595"/>
                  <a:pt x="15356" y="18010"/>
                </a:cubicBezTo>
                <a:cubicBezTo>
                  <a:pt x="17088" y="14425"/>
                  <a:pt x="14635" y="4842"/>
                  <a:pt x="16222" y="1974"/>
                </a:cubicBezTo>
                <a:cubicBezTo>
                  <a:pt x="17810" y="-894"/>
                  <a:pt x="16800" y="866"/>
                  <a:pt x="24881" y="801"/>
                </a:cubicBezTo>
                <a:cubicBezTo>
                  <a:pt x="32962" y="736"/>
                  <a:pt x="41476" y="1453"/>
                  <a:pt x="64710" y="1583"/>
                </a:cubicBezTo>
                <a:cubicBezTo>
                  <a:pt x="87944" y="1713"/>
                  <a:pt x="126258" y="1844"/>
                  <a:pt x="164284" y="1583"/>
                </a:cubicBezTo>
                <a:cubicBezTo>
                  <a:pt x="202310" y="1322"/>
                  <a:pt x="253540" y="149"/>
                  <a:pt x="292864" y="19"/>
                </a:cubicBezTo>
                <a:cubicBezTo>
                  <a:pt x="332189" y="-111"/>
                  <a:pt x="379480" y="448"/>
                  <a:pt x="400231" y="801"/>
                </a:cubicBezTo>
                <a:cubicBezTo>
                  <a:pt x="420982" y="1154"/>
                  <a:pt x="414016" y="-759"/>
                  <a:pt x="417371" y="2138"/>
                </a:cubicBezTo>
                <a:cubicBezTo>
                  <a:pt x="420727" y="5035"/>
                  <a:pt x="418408" y="10949"/>
                  <a:pt x="420364" y="18183"/>
                </a:cubicBezTo>
                <a:cubicBezTo>
                  <a:pt x="422320" y="25417"/>
                  <a:pt x="435118" y="40640"/>
                  <a:pt x="429105" y="45542"/>
                </a:cubicBezTo>
                <a:cubicBezTo>
                  <a:pt x="423093" y="50445"/>
                  <a:pt x="401454" y="47241"/>
                  <a:pt x="384289" y="4759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82" name="Google Shape;82;p2"/>
          <p:cNvSpPr/>
          <p:nvPr/>
        </p:nvSpPr>
        <p:spPr>
          <a:xfrm>
            <a:off x="-1642450" y="358225"/>
            <a:ext cx="11119650" cy="618275"/>
          </a:xfrm>
          <a:custGeom>
            <a:rect b="b" l="l" r="r" t="t"/>
            <a:pathLst>
              <a:path extrusionOk="0" h="24731" w="444786">
                <a:moveTo>
                  <a:pt x="444786" y="24731"/>
                </a:moveTo>
                <a:cubicBezTo>
                  <a:pt x="432103" y="24691"/>
                  <a:pt x="387256" y="24617"/>
                  <a:pt x="368690" y="24492"/>
                </a:cubicBezTo>
                <a:cubicBezTo>
                  <a:pt x="350124" y="24368"/>
                  <a:pt x="342093" y="25059"/>
                  <a:pt x="333390" y="23984"/>
                </a:cubicBezTo>
                <a:cubicBezTo>
                  <a:pt x="324687" y="22909"/>
                  <a:pt x="320533" y="21256"/>
                  <a:pt x="316473" y="18042"/>
                </a:cubicBezTo>
                <a:cubicBezTo>
                  <a:pt x="312413" y="14828"/>
                  <a:pt x="313180" y="7615"/>
                  <a:pt x="309029" y="4700"/>
                </a:cubicBezTo>
                <a:cubicBezTo>
                  <a:pt x="304879" y="1785"/>
                  <a:pt x="299770" y="1273"/>
                  <a:pt x="291570" y="551"/>
                </a:cubicBezTo>
                <a:cubicBezTo>
                  <a:pt x="283370" y="-170"/>
                  <a:pt x="289087" y="339"/>
                  <a:pt x="259830" y="371"/>
                </a:cubicBezTo>
                <a:cubicBezTo>
                  <a:pt x="230573" y="403"/>
                  <a:pt x="159333" y="804"/>
                  <a:pt x="116028" y="742"/>
                </a:cubicBezTo>
                <a:cubicBezTo>
                  <a:pt x="72723" y="680"/>
                  <a:pt x="19338" y="124"/>
                  <a:pt x="0" y="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83" name="Google Shape;83;p2"/>
          <p:cNvSpPr/>
          <p:nvPr/>
        </p:nvSpPr>
        <p:spPr>
          <a:xfrm>
            <a:off x="-1602450" y="302150"/>
            <a:ext cx="11161900" cy="615275"/>
          </a:xfrm>
          <a:custGeom>
            <a:rect b="b" l="l" r="r" t="t"/>
            <a:pathLst>
              <a:path extrusionOk="0" h="24611" w="446476">
                <a:moveTo>
                  <a:pt x="446476" y="24507"/>
                </a:moveTo>
                <a:cubicBezTo>
                  <a:pt x="434895" y="24505"/>
                  <a:pt x="394587" y="24580"/>
                  <a:pt x="376990" y="24493"/>
                </a:cubicBezTo>
                <a:cubicBezTo>
                  <a:pt x="359393" y="24406"/>
                  <a:pt x="349794" y="25059"/>
                  <a:pt x="340895" y="23984"/>
                </a:cubicBezTo>
                <a:cubicBezTo>
                  <a:pt x="331996" y="22909"/>
                  <a:pt x="327749" y="21256"/>
                  <a:pt x="323597" y="18042"/>
                </a:cubicBezTo>
                <a:cubicBezTo>
                  <a:pt x="319445" y="14828"/>
                  <a:pt x="320229" y="7615"/>
                  <a:pt x="315985" y="4700"/>
                </a:cubicBezTo>
                <a:cubicBezTo>
                  <a:pt x="311741" y="1785"/>
                  <a:pt x="306517" y="1272"/>
                  <a:pt x="298133" y="551"/>
                </a:cubicBezTo>
                <a:cubicBezTo>
                  <a:pt x="289749" y="-170"/>
                  <a:pt x="295595" y="340"/>
                  <a:pt x="265679" y="372"/>
                </a:cubicBezTo>
                <a:cubicBezTo>
                  <a:pt x="235764" y="404"/>
                  <a:pt x="162920" y="804"/>
                  <a:pt x="118640" y="742"/>
                </a:cubicBezTo>
                <a:cubicBezTo>
                  <a:pt x="74360" y="680"/>
                  <a:pt x="19773" y="124"/>
                  <a:pt x="0" y="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grpSp>
        <p:nvGrpSpPr>
          <p:cNvPr id="84" name="Google Shape;84;p2"/>
          <p:cNvGrpSpPr/>
          <p:nvPr/>
        </p:nvGrpSpPr>
        <p:grpSpPr>
          <a:xfrm>
            <a:off x="6406513" y="269575"/>
            <a:ext cx="346813" cy="186675"/>
            <a:chOff x="6406513" y="269575"/>
            <a:chExt cx="346813" cy="186675"/>
          </a:xfrm>
        </p:grpSpPr>
        <p:sp>
          <p:nvSpPr>
            <p:cNvPr id="85" name="Google Shape;85;p2"/>
            <p:cNvSpPr/>
            <p:nvPr/>
          </p:nvSpPr>
          <p:spPr>
            <a:xfrm>
              <a:off x="6641425" y="344350"/>
              <a:ext cx="111900" cy="111900"/>
            </a:xfrm>
            <a:prstGeom prst="ellipse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6406513" y="269575"/>
              <a:ext cx="158700" cy="158700"/>
            </a:xfrm>
            <a:prstGeom prst="ellipse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7" name="Google Shape;87;p2"/>
          <p:cNvGrpSpPr/>
          <p:nvPr/>
        </p:nvGrpSpPr>
        <p:grpSpPr>
          <a:xfrm>
            <a:off x="8489950" y="332499"/>
            <a:ext cx="331646" cy="342864"/>
            <a:chOff x="8489950" y="332499"/>
            <a:chExt cx="331646" cy="342864"/>
          </a:xfrm>
        </p:grpSpPr>
        <p:sp>
          <p:nvSpPr>
            <p:cNvPr id="88" name="Google Shape;88;p2"/>
            <p:cNvSpPr/>
            <p:nvPr/>
          </p:nvSpPr>
          <p:spPr>
            <a:xfrm>
              <a:off x="8709696" y="563463"/>
              <a:ext cx="111900" cy="111900"/>
            </a:xfrm>
            <a:prstGeom prst="ellipse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8489950" y="332499"/>
              <a:ext cx="259800" cy="259800"/>
            </a:xfrm>
            <a:prstGeom prst="star4">
              <a:avLst>
                <a:gd fmla="val 12500" name="adj"/>
              </a:avLst>
            </a:prstGeom>
            <a:solidFill>
              <a:schemeClr val="accen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0" name="Google Shape;90;p2"/>
          <p:cNvSpPr txBox="1"/>
          <p:nvPr>
            <p:ph idx="1" type="subTitle"/>
          </p:nvPr>
        </p:nvSpPr>
        <p:spPr>
          <a:xfrm rot="-546">
            <a:off x="2683643" y="3569988"/>
            <a:ext cx="3776700" cy="42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 sz="1600">
                <a:solidFill>
                  <a:srgbClr val="0E6790"/>
                </a:solidFill>
                <a:latin typeface="Arimo"/>
                <a:ea typeface="Arimo"/>
                <a:cs typeface="Arimo"/>
                <a:sym typeface="Arim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mo"/>
              <a:buNone/>
              <a:defRPr sz="1800">
                <a:latin typeface="Arimo"/>
                <a:ea typeface="Arimo"/>
                <a:cs typeface="Arimo"/>
                <a:sym typeface="Arim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mo"/>
              <a:buNone/>
              <a:defRPr sz="1800">
                <a:latin typeface="Arimo"/>
                <a:ea typeface="Arimo"/>
                <a:cs typeface="Arimo"/>
                <a:sym typeface="Arim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mo"/>
              <a:buNone/>
              <a:defRPr sz="1800">
                <a:latin typeface="Arimo"/>
                <a:ea typeface="Arimo"/>
                <a:cs typeface="Arimo"/>
                <a:sym typeface="Arim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mo"/>
              <a:buNone/>
              <a:defRPr sz="1800">
                <a:latin typeface="Arimo"/>
                <a:ea typeface="Arimo"/>
                <a:cs typeface="Arimo"/>
                <a:sym typeface="Arim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mo"/>
              <a:buNone/>
              <a:defRPr sz="1800">
                <a:latin typeface="Arimo"/>
                <a:ea typeface="Arimo"/>
                <a:cs typeface="Arimo"/>
                <a:sym typeface="Arim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mo"/>
              <a:buNone/>
              <a:defRPr sz="1800">
                <a:latin typeface="Arimo"/>
                <a:ea typeface="Arimo"/>
                <a:cs typeface="Arimo"/>
                <a:sym typeface="Arim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mo"/>
              <a:buNone/>
              <a:defRPr sz="1800">
                <a:latin typeface="Arimo"/>
                <a:ea typeface="Arimo"/>
                <a:cs typeface="Arimo"/>
                <a:sym typeface="Arim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mo"/>
              <a:buNone/>
              <a:defRPr sz="1800"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91" name="Google Shape;91;p2"/>
          <p:cNvSpPr txBox="1"/>
          <p:nvPr>
            <p:ph type="ctrTitle"/>
          </p:nvPr>
        </p:nvSpPr>
        <p:spPr>
          <a:xfrm>
            <a:off x="1403575" y="1459500"/>
            <a:ext cx="6336900" cy="2072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b="1" i="1"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b="1" i="1" sz="5200">
                <a:solidFill>
                  <a:srgbClr val="19191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b="1" i="1" sz="5200">
                <a:solidFill>
                  <a:srgbClr val="19191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b="1" i="1" sz="5200">
                <a:solidFill>
                  <a:srgbClr val="19191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b="1" i="1" sz="5200">
                <a:solidFill>
                  <a:srgbClr val="19191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b="1" i="1" sz="5200">
                <a:solidFill>
                  <a:srgbClr val="19191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b="1" i="1" sz="5200">
                <a:solidFill>
                  <a:srgbClr val="19191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b="1" i="1" sz="5200">
                <a:solidFill>
                  <a:srgbClr val="19191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b="1" i="1"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92" name="Google Shape;92;p2"/>
          <p:cNvSpPr/>
          <p:nvPr/>
        </p:nvSpPr>
        <p:spPr>
          <a:xfrm>
            <a:off x="-1113050" y="3962300"/>
            <a:ext cx="10746638" cy="1303425"/>
          </a:xfrm>
          <a:custGeom>
            <a:rect b="b" l="l" r="r" t="t"/>
            <a:pathLst>
              <a:path extrusionOk="0" h="52137" w="416496">
                <a:moveTo>
                  <a:pt x="5608" y="845"/>
                </a:moveTo>
                <a:cubicBezTo>
                  <a:pt x="18610" y="-754"/>
                  <a:pt x="67114" y="278"/>
                  <a:pt x="84341" y="991"/>
                </a:cubicBezTo>
                <a:cubicBezTo>
                  <a:pt x="101568" y="1704"/>
                  <a:pt x="103239" y="1928"/>
                  <a:pt x="108970" y="5124"/>
                </a:cubicBezTo>
                <a:cubicBezTo>
                  <a:pt x="114701" y="8320"/>
                  <a:pt x="115562" y="16616"/>
                  <a:pt x="118729" y="20166"/>
                </a:cubicBezTo>
                <a:cubicBezTo>
                  <a:pt x="121896" y="23716"/>
                  <a:pt x="122794" y="25234"/>
                  <a:pt x="127972" y="26423"/>
                </a:cubicBezTo>
                <a:cubicBezTo>
                  <a:pt x="133150" y="27612"/>
                  <a:pt x="142812" y="27253"/>
                  <a:pt x="149795" y="27300"/>
                </a:cubicBezTo>
                <a:cubicBezTo>
                  <a:pt x="156779" y="27347"/>
                  <a:pt x="162465" y="26804"/>
                  <a:pt x="169873" y="26705"/>
                </a:cubicBezTo>
                <a:cubicBezTo>
                  <a:pt x="177282" y="26606"/>
                  <a:pt x="177994" y="26665"/>
                  <a:pt x="194246" y="26705"/>
                </a:cubicBezTo>
                <a:cubicBezTo>
                  <a:pt x="210498" y="26745"/>
                  <a:pt x="233403" y="26905"/>
                  <a:pt x="267383" y="26945"/>
                </a:cubicBezTo>
                <a:cubicBezTo>
                  <a:pt x="301364" y="26985"/>
                  <a:pt x="373480" y="26674"/>
                  <a:pt x="398129" y="26945"/>
                </a:cubicBezTo>
                <a:cubicBezTo>
                  <a:pt x="422779" y="27216"/>
                  <a:pt x="412484" y="27302"/>
                  <a:pt x="415280" y="28570"/>
                </a:cubicBezTo>
                <a:cubicBezTo>
                  <a:pt x="418076" y="29839"/>
                  <a:pt x="415218" y="31002"/>
                  <a:pt x="414906" y="34556"/>
                </a:cubicBezTo>
                <a:cubicBezTo>
                  <a:pt x="414594" y="38110"/>
                  <a:pt x="418298" y="47109"/>
                  <a:pt x="413409" y="49896"/>
                </a:cubicBezTo>
                <a:cubicBezTo>
                  <a:pt x="408520" y="52683"/>
                  <a:pt x="396851" y="51188"/>
                  <a:pt x="385573" y="51278"/>
                </a:cubicBezTo>
                <a:cubicBezTo>
                  <a:pt x="374296" y="51369"/>
                  <a:pt x="368978" y="50579"/>
                  <a:pt x="345744" y="50439"/>
                </a:cubicBezTo>
                <a:cubicBezTo>
                  <a:pt x="322510" y="50299"/>
                  <a:pt x="284196" y="50159"/>
                  <a:pt x="246170" y="50439"/>
                </a:cubicBezTo>
                <a:cubicBezTo>
                  <a:pt x="208144" y="50719"/>
                  <a:pt x="156915" y="51977"/>
                  <a:pt x="117590" y="52117"/>
                </a:cubicBezTo>
                <a:cubicBezTo>
                  <a:pt x="78266" y="52257"/>
                  <a:pt x="28911" y="51628"/>
                  <a:pt x="10223" y="51278"/>
                </a:cubicBezTo>
                <a:cubicBezTo>
                  <a:pt x="-8465" y="50929"/>
                  <a:pt x="6184" y="51698"/>
                  <a:pt x="5462" y="50020"/>
                </a:cubicBezTo>
                <a:cubicBezTo>
                  <a:pt x="4741" y="48342"/>
                  <a:pt x="5750" y="47782"/>
                  <a:pt x="5894" y="41209"/>
                </a:cubicBezTo>
                <a:cubicBezTo>
                  <a:pt x="6038" y="34636"/>
                  <a:pt x="6375" y="17310"/>
                  <a:pt x="6327" y="10583"/>
                </a:cubicBezTo>
                <a:cubicBezTo>
                  <a:pt x="6279" y="3856"/>
                  <a:pt x="-7394" y="2444"/>
                  <a:pt x="5608" y="84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93" name="Google Shape;93;p2"/>
          <p:cNvSpPr/>
          <p:nvPr/>
        </p:nvSpPr>
        <p:spPr>
          <a:xfrm>
            <a:off x="-569267" y="4034702"/>
            <a:ext cx="9859264" cy="691475"/>
          </a:xfrm>
          <a:custGeom>
            <a:rect b="b" l="l" r="r" t="t"/>
            <a:pathLst>
              <a:path extrusionOk="0" h="27659" w="382105">
                <a:moveTo>
                  <a:pt x="0" y="574"/>
                </a:moveTo>
                <a:cubicBezTo>
                  <a:pt x="6528" y="505"/>
                  <a:pt x="27169" y="132"/>
                  <a:pt x="39169" y="158"/>
                </a:cubicBezTo>
                <a:cubicBezTo>
                  <a:pt x="51170" y="184"/>
                  <a:pt x="63908" y="-478"/>
                  <a:pt x="72003" y="729"/>
                </a:cubicBezTo>
                <a:cubicBezTo>
                  <a:pt x="80098" y="1936"/>
                  <a:pt x="83962" y="3792"/>
                  <a:pt x="87739" y="7401"/>
                </a:cubicBezTo>
                <a:cubicBezTo>
                  <a:pt x="91516" y="11010"/>
                  <a:pt x="90803" y="19109"/>
                  <a:pt x="94663" y="22382"/>
                </a:cubicBezTo>
                <a:cubicBezTo>
                  <a:pt x="98524" y="25655"/>
                  <a:pt x="103275" y="26230"/>
                  <a:pt x="110902" y="27040"/>
                </a:cubicBezTo>
                <a:cubicBezTo>
                  <a:pt x="118529" y="27850"/>
                  <a:pt x="113212" y="27278"/>
                  <a:pt x="140425" y="27242"/>
                </a:cubicBezTo>
                <a:cubicBezTo>
                  <a:pt x="167638" y="27206"/>
                  <a:pt x="233902" y="26757"/>
                  <a:pt x="274182" y="26826"/>
                </a:cubicBezTo>
                <a:cubicBezTo>
                  <a:pt x="314462" y="26896"/>
                  <a:pt x="364118" y="27520"/>
                  <a:pt x="382105" y="27659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94" name="Google Shape;94;p2"/>
          <p:cNvSpPr/>
          <p:nvPr/>
        </p:nvSpPr>
        <p:spPr>
          <a:xfrm>
            <a:off x="-829617" y="4097658"/>
            <a:ext cx="10080885" cy="691475"/>
          </a:xfrm>
          <a:custGeom>
            <a:rect b="b" l="l" r="r" t="t"/>
            <a:pathLst>
              <a:path extrusionOk="0" h="27659" w="382105">
                <a:moveTo>
                  <a:pt x="0" y="574"/>
                </a:moveTo>
                <a:cubicBezTo>
                  <a:pt x="6528" y="505"/>
                  <a:pt x="27169" y="132"/>
                  <a:pt x="39169" y="158"/>
                </a:cubicBezTo>
                <a:cubicBezTo>
                  <a:pt x="51170" y="184"/>
                  <a:pt x="63908" y="-478"/>
                  <a:pt x="72003" y="729"/>
                </a:cubicBezTo>
                <a:cubicBezTo>
                  <a:pt x="80098" y="1936"/>
                  <a:pt x="83962" y="3792"/>
                  <a:pt x="87739" y="7401"/>
                </a:cubicBezTo>
                <a:cubicBezTo>
                  <a:pt x="91516" y="11010"/>
                  <a:pt x="90803" y="19109"/>
                  <a:pt x="94663" y="22382"/>
                </a:cubicBezTo>
                <a:cubicBezTo>
                  <a:pt x="98524" y="25655"/>
                  <a:pt x="103275" y="26230"/>
                  <a:pt x="110902" y="27040"/>
                </a:cubicBezTo>
                <a:cubicBezTo>
                  <a:pt x="118529" y="27850"/>
                  <a:pt x="113212" y="27278"/>
                  <a:pt x="140425" y="27242"/>
                </a:cubicBezTo>
                <a:cubicBezTo>
                  <a:pt x="167638" y="27206"/>
                  <a:pt x="233902" y="26757"/>
                  <a:pt x="274182" y="26826"/>
                </a:cubicBezTo>
                <a:cubicBezTo>
                  <a:pt x="314462" y="26896"/>
                  <a:pt x="364118" y="27520"/>
                  <a:pt x="382105" y="27659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grpSp>
        <p:nvGrpSpPr>
          <p:cNvPr id="95" name="Google Shape;95;p2"/>
          <p:cNvGrpSpPr/>
          <p:nvPr/>
        </p:nvGrpSpPr>
        <p:grpSpPr>
          <a:xfrm>
            <a:off x="-200212" y="4164009"/>
            <a:ext cx="1911066" cy="1275291"/>
            <a:chOff x="44338" y="4151134"/>
            <a:chExt cx="1911066" cy="1275291"/>
          </a:xfrm>
        </p:grpSpPr>
        <p:grpSp>
          <p:nvGrpSpPr>
            <p:cNvPr id="96" name="Google Shape;96;p2"/>
            <p:cNvGrpSpPr/>
            <p:nvPr/>
          </p:nvGrpSpPr>
          <p:grpSpPr>
            <a:xfrm>
              <a:off x="44338" y="4151134"/>
              <a:ext cx="1439313" cy="1275291"/>
              <a:chOff x="44338" y="4151134"/>
              <a:chExt cx="1439313" cy="1275291"/>
            </a:xfrm>
          </p:grpSpPr>
          <p:sp>
            <p:nvSpPr>
              <p:cNvPr id="97" name="Google Shape;97;p2"/>
              <p:cNvSpPr/>
              <p:nvPr/>
            </p:nvSpPr>
            <p:spPr>
              <a:xfrm>
                <a:off x="361950" y="4304725"/>
                <a:ext cx="1121700" cy="11217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" name="Google Shape;98;p2"/>
              <p:cNvSpPr/>
              <p:nvPr/>
            </p:nvSpPr>
            <p:spPr>
              <a:xfrm>
                <a:off x="308578" y="4151134"/>
                <a:ext cx="259800" cy="2598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" name="Google Shape;99;p2"/>
              <p:cNvSpPr/>
              <p:nvPr/>
            </p:nvSpPr>
            <p:spPr>
              <a:xfrm>
                <a:off x="203038" y="4444800"/>
                <a:ext cx="158700" cy="1587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" name="Google Shape;100;p2"/>
              <p:cNvSpPr/>
              <p:nvPr/>
            </p:nvSpPr>
            <p:spPr>
              <a:xfrm>
                <a:off x="44338" y="4224175"/>
                <a:ext cx="158700" cy="1587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01" name="Google Shape;101;p2"/>
            <p:cNvSpPr/>
            <p:nvPr/>
          </p:nvSpPr>
          <p:spPr>
            <a:xfrm>
              <a:off x="1695603" y="4883709"/>
              <a:ext cx="259800" cy="259800"/>
            </a:xfrm>
            <a:prstGeom prst="ellipse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1583696" y="4789125"/>
              <a:ext cx="111900" cy="111900"/>
            </a:xfrm>
            <a:prstGeom prst="ellipse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2"/>
          <p:cNvSpPr/>
          <p:nvPr/>
        </p:nvSpPr>
        <p:spPr>
          <a:xfrm>
            <a:off x="392500" y="4534663"/>
            <a:ext cx="615900" cy="615900"/>
          </a:xfrm>
          <a:prstGeom prst="star4">
            <a:avLst>
              <a:gd fmla="val 12500" name="adj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4" name="Google Shape;104;p2"/>
          <p:cNvGrpSpPr/>
          <p:nvPr/>
        </p:nvGrpSpPr>
        <p:grpSpPr>
          <a:xfrm>
            <a:off x="8164200" y="4855049"/>
            <a:ext cx="771403" cy="288460"/>
            <a:chOff x="8164200" y="4855049"/>
            <a:chExt cx="771403" cy="288460"/>
          </a:xfrm>
        </p:grpSpPr>
        <p:sp>
          <p:nvSpPr>
            <p:cNvPr id="105" name="Google Shape;105;p2"/>
            <p:cNvSpPr/>
            <p:nvPr/>
          </p:nvSpPr>
          <p:spPr>
            <a:xfrm>
              <a:off x="8675803" y="4883709"/>
              <a:ext cx="259800" cy="259800"/>
            </a:xfrm>
            <a:prstGeom prst="ellipse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8491821" y="4855050"/>
              <a:ext cx="111900" cy="111900"/>
            </a:xfrm>
            <a:prstGeom prst="ellipse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8164200" y="4855049"/>
              <a:ext cx="259800" cy="259800"/>
            </a:xfrm>
            <a:prstGeom prst="star4">
              <a:avLst>
                <a:gd fmla="val 12500" name="adj"/>
              </a:avLst>
            </a:prstGeom>
            <a:solidFill>
              <a:schemeClr val="accen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08" name="Google Shape;108;p2"/>
          <p:cNvPicPr preferRelativeResize="0"/>
          <p:nvPr/>
        </p:nvPicPr>
        <p:blipFill rotWithShape="1">
          <a:blip r:embed="rId2">
            <a:alphaModFix/>
          </a:blip>
          <a:srcRect b="12005" l="12492" r="12342" t="18400"/>
          <a:stretch/>
        </p:blipFill>
        <p:spPr>
          <a:xfrm>
            <a:off x="8552275" y="3029175"/>
            <a:ext cx="1377700" cy="12755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2"/>
          <p:cNvPicPr preferRelativeResize="0"/>
          <p:nvPr/>
        </p:nvPicPr>
        <p:blipFill rotWithShape="1">
          <a:blip r:embed="rId2">
            <a:alphaModFix/>
          </a:blip>
          <a:srcRect b="12005" l="12492" r="12342" t="18400"/>
          <a:stretch/>
        </p:blipFill>
        <p:spPr>
          <a:xfrm>
            <a:off x="-248325" y="592308"/>
            <a:ext cx="1452025" cy="13443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5" name="Google Shape;535;p11"/>
          <p:cNvGrpSpPr/>
          <p:nvPr/>
        </p:nvGrpSpPr>
        <p:grpSpPr>
          <a:xfrm>
            <a:off x="75" y="50"/>
            <a:ext cx="9144183" cy="5413256"/>
            <a:chOff x="1619453" y="1201199"/>
            <a:chExt cx="3959892" cy="2344213"/>
          </a:xfrm>
        </p:grpSpPr>
        <p:sp>
          <p:nvSpPr>
            <p:cNvPr id="536" name="Google Shape;536;p11"/>
            <p:cNvSpPr/>
            <p:nvPr/>
          </p:nvSpPr>
          <p:spPr>
            <a:xfrm>
              <a:off x="1808797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11"/>
            <p:cNvSpPr/>
            <p:nvPr/>
          </p:nvSpPr>
          <p:spPr>
            <a:xfrm>
              <a:off x="1980572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11"/>
            <p:cNvSpPr/>
            <p:nvPr/>
          </p:nvSpPr>
          <p:spPr>
            <a:xfrm>
              <a:off x="2152372" y="1201199"/>
              <a:ext cx="0" cy="2344213"/>
            </a:xfrm>
            <a:custGeom>
              <a:rect b="b" l="l" r="r" t="t"/>
              <a:pathLst>
                <a:path extrusionOk="0" fill="none" h="107164" w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11"/>
            <p:cNvSpPr/>
            <p:nvPr/>
          </p:nvSpPr>
          <p:spPr>
            <a:xfrm>
              <a:off x="2324147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11"/>
            <p:cNvSpPr/>
            <p:nvPr/>
          </p:nvSpPr>
          <p:spPr>
            <a:xfrm>
              <a:off x="2495972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11"/>
            <p:cNvSpPr/>
            <p:nvPr/>
          </p:nvSpPr>
          <p:spPr>
            <a:xfrm>
              <a:off x="2667747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11"/>
            <p:cNvSpPr/>
            <p:nvPr/>
          </p:nvSpPr>
          <p:spPr>
            <a:xfrm>
              <a:off x="2839522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11"/>
            <p:cNvSpPr/>
            <p:nvPr/>
          </p:nvSpPr>
          <p:spPr>
            <a:xfrm>
              <a:off x="3011322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11"/>
            <p:cNvSpPr/>
            <p:nvPr/>
          </p:nvSpPr>
          <p:spPr>
            <a:xfrm>
              <a:off x="3183097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11"/>
            <p:cNvSpPr/>
            <p:nvPr/>
          </p:nvSpPr>
          <p:spPr>
            <a:xfrm>
              <a:off x="3354897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11"/>
            <p:cNvSpPr/>
            <p:nvPr/>
          </p:nvSpPr>
          <p:spPr>
            <a:xfrm>
              <a:off x="3526672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11"/>
            <p:cNvSpPr/>
            <p:nvPr/>
          </p:nvSpPr>
          <p:spPr>
            <a:xfrm>
              <a:off x="3698472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11"/>
            <p:cNvSpPr/>
            <p:nvPr/>
          </p:nvSpPr>
          <p:spPr>
            <a:xfrm>
              <a:off x="3870247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11"/>
            <p:cNvSpPr/>
            <p:nvPr/>
          </p:nvSpPr>
          <p:spPr>
            <a:xfrm>
              <a:off x="4042047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11"/>
            <p:cNvSpPr/>
            <p:nvPr/>
          </p:nvSpPr>
          <p:spPr>
            <a:xfrm>
              <a:off x="4213821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11"/>
            <p:cNvSpPr/>
            <p:nvPr/>
          </p:nvSpPr>
          <p:spPr>
            <a:xfrm>
              <a:off x="4385596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11"/>
            <p:cNvSpPr/>
            <p:nvPr/>
          </p:nvSpPr>
          <p:spPr>
            <a:xfrm>
              <a:off x="4557396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11"/>
            <p:cNvSpPr/>
            <p:nvPr/>
          </p:nvSpPr>
          <p:spPr>
            <a:xfrm>
              <a:off x="4729171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11"/>
            <p:cNvSpPr/>
            <p:nvPr/>
          </p:nvSpPr>
          <p:spPr>
            <a:xfrm>
              <a:off x="4900971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11"/>
            <p:cNvSpPr/>
            <p:nvPr/>
          </p:nvSpPr>
          <p:spPr>
            <a:xfrm>
              <a:off x="5072746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11"/>
            <p:cNvSpPr/>
            <p:nvPr/>
          </p:nvSpPr>
          <p:spPr>
            <a:xfrm>
              <a:off x="5244546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11"/>
            <p:cNvSpPr/>
            <p:nvPr/>
          </p:nvSpPr>
          <p:spPr>
            <a:xfrm>
              <a:off x="5416321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11"/>
            <p:cNvSpPr/>
            <p:nvPr/>
          </p:nvSpPr>
          <p:spPr>
            <a:xfrm>
              <a:off x="1619453" y="1362125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11"/>
            <p:cNvSpPr/>
            <p:nvPr/>
          </p:nvSpPr>
          <p:spPr>
            <a:xfrm>
              <a:off x="1619453" y="1533925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11"/>
            <p:cNvSpPr/>
            <p:nvPr/>
          </p:nvSpPr>
          <p:spPr>
            <a:xfrm>
              <a:off x="1619453" y="1705700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11"/>
            <p:cNvSpPr/>
            <p:nvPr/>
          </p:nvSpPr>
          <p:spPr>
            <a:xfrm>
              <a:off x="1619453" y="1877475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11"/>
            <p:cNvSpPr/>
            <p:nvPr/>
          </p:nvSpPr>
          <p:spPr>
            <a:xfrm>
              <a:off x="1619453" y="2049275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11"/>
            <p:cNvSpPr/>
            <p:nvPr/>
          </p:nvSpPr>
          <p:spPr>
            <a:xfrm>
              <a:off x="1619453" y="2221050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11"/>
            <p:cNvSpPr/>
            <p:nvPr/>
          </p:nvSpPr>
          <p:spPr>
            <a:xfrm>
              <a:off x="1619453" y="2392824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11"/>
            <p:cNvSpPr/>
            <p:nvPr/>
          </p:nvSpPr>
          <p:spPr>
            <a:xfrm>
              <a:off x="1619453" y="2564624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11"/>
            <p:cNvSpPr/>
            <p:nvPr/>
          </p:nvSpPr>
          <p:spPr>
            <a:xfrm>
              <a:off x="1619453" y="2736424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11"/>
            <p:cNvSpPr/>
            <p:nvPr/>
          </p:nvSpPr>
          <p:spPr>
            <a:xfrm>
              <a:off x="1619453" y="2908199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11"/>
            <p:cNvSpPr/>
            <p:nvPr/>
          </p:nvSpPr>
          <p:spPr>
            <a:xfrm>
              <a:off x="1619453" y="3079999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11"/>
            <p:cNvSpPr/>
            <p:nvPr/>
          </p:nvSpPr>
          <p:spPr>
            <a:xfrm>
              <a:off x="1619453" y="3251774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11"/>
            <p:cNvSpPr/>
            <p:nvPr/>
          </p:nvSpPr>
          <p:spPr>
            <a:xfrm>
              <a:off x="1619453" y="3423548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1" name="Google Shape;571;p11"/>
          <p:cNvSpPr txBox="1"/>
          <p:nvPr>
            <p:ph idx="1" type="subTitle"/>
          </p:nvPr>
        </p:nvSpPr>
        <p:spPr>
          <a:xfrm>
            <a:off x="1977340" y="3079463"/>
            <a:ext cx="5189400" cy="4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572" name="Google Shape;572;p11"/>
          <p:cNvSpPr txBox="1"/>
          <p:nvPr>
            <p:ph hasCustomPrompt="1" type="title"/>
          </p:nvPr>
        </p:nvSpPr>
        <p:spPr>
          <a:xfrm rot="288">
            <a:off x="991350" y="1547738"/>
            <a:ext cx="7161300" cy="145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74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grpSp>
        <p:nvGrpSpPr>
          <p:cNvPr id="573" name="Google Shape;573;p11"/>
          <p:cNvGrpSpPr/>
          <p:nvPr/>
        </p:nvGrpSpPr>
        <p:grpSpPr>
          <a:xfrm>
            <a:off x="-1630264" y="-189410"/>
            <a:ext cx="11764677" cy="790400"/>
            <a:chOff x="-1630264" y="-189410"/>
            <a:chExt cx="11764677" cy="790400"/>
          </a:xfrm>
        </p:grpSpPr>
        <p:sp>
          <p:nvSpPr>
            <p:cNvPr id="574" name="Google Shape;574;p11"/>
            <p:cNvSpPr/>
            <p:nvPr/>
          </p:nvSpPr>
          <p:spPr>
            <a:xfrm>
              <a:off x="-1158211" y="-189410"/>
              <a:ext cx="11292625" cy="790400"/>
            </a:xfrm>
            <a:custGeom>
              <a:rect b="b" l="l" r="r" t="t"/>
              <a:pathLst>
                <a:path extrusionOk="0" h="31616" w="451705">
                  <a:moveTo>
                    <a:pt x="408936" y="31471"/>
                  </a:moveTo>
                  <a:cubicBezTo>
                    <a:pt x="393614" y="31528"/>
                    <a:pt x="376241" y="31243"/>
                    <a:pt x="359381" y="31129"/>
                  </a:cubicBezTo>
                  <a:cubicBezTo>
                    <a:pt x="342521" y="31015"/>
                    <a:pt x="319167" y="31922"/>
                    <a:pt x="307775" y="30787"/>
                  </a:cubicBezTo>
                  <a:cubicBezTo>
                    <a:pt x="296383" y="29653"/>
                    <a:pt x="295586" y="26425"/>
                    <a:pt x="291029" y="24322"/>
                  </a:cubicBezTo>
                  <a:cubicBezTo>
                    <a:pt x="286472" y="22219"/>
                    <a:pt x="285105" y="19652"/>
                    <a:pt x="280434" y="18171"/>
                  </a:cubicBezTo>
                  <a:cubicBezTo>
                    <a:pt x="275763" y="16690"/>
                    <a:pt x="269782" y="15949"/>
                    <a:pt x="263004" y="15436"/>
                  </a:cubicBezTo>
                  <a:cubicBezTo>
                    <a:pt x="256226" y="14923"/>
                    <a:pt x="247626" y="15152"/>
                    <a:pt x="239765" y="15095"/>
                  </a:cubicBezTo>
                  <a:cubicBezTo>
                    <a:pt x="231905" y="15038"/>
                    <a:pt x="231904" y="15095"/>
                    <a:pt x="215841" y="15095"/>
                  </a:cubicBezTo>
                  <a:cubicBezTo>
                    <a:pt x="199778" y="15095"/>
                    <a:pt x="177279" y="15152"/>
                    <a:pt x="143388" y="15095"/>
                  </a:cubicBezTo>
                  <a:cubicBezTo>
                    <a:pt x="109497" y="15038"/>
                    <a:pt x="35458" y="14450"/>
                    <a:pt x="12494" y="14753"/>
                  </a:cubicBezTo>
                  <a:cubicBezTo>
                    <a:pt x="-10470" y="15056"/>
                    <a:pt x="5163" y="17465"/>
                    <a:pt x="5602" y="16912"/>
                  </a:cubicBezTo>
                  <a:cubicBezTo>
                    <a:pt x="6041" y="16359"/>
                    <a:pt x="13185" y="13325"/>
                    <a:pt x="15126" y="11436"/>
                  </a:cubicBezTo>
                  <a:cubicBezTo>
                    <a:pt x="17067" y="9547"/>
                    <a:pt x="14845" y="7353"/>
                    <a:pt x="17250" y="5579"/>
                  </a:cubicBezTo>
                  <a:cubicBezTo>
                    <a:pt x="19655" y="3806"/>
                    <a:pt x="21295" y="1535"/>
                    <a:pt x="29554" y="795"/>
                  </a:cubicBezTo>
                  <a:cubicBezTo>
                    <a:pt x="37813" y="55"/>
                    <a:pt x="44022" y="1080"/>
                    <a:pt x="66806" y="1137"/>
                  </a:cubicBezTo>
                  <a:cubicBezTo>
                    <a:pt x="89590" y="1194"/>
                    <a:pt x="127525" y="1194"/>
                    <a:pt x="166258" y="1137"/>
                  </a:cubicBezTo>
                  <a:cubicBezTo>
                    <a:pt x="204991" y="1080"/>
                    <a:pt x="257110" y="739"/>
                    <a:pt x="299203" y="796"/>
                  </a:cubicBezTo>
                  <a:cubicBezTo>
                    <a:pt x="341297" y="853"/>
                    <a:pt x="397744" y="-1426"/>
                    <a:pt x="418819" y="1479"/>
                  </a:cubicBezTo>
                  <a:cubicBezTo>
                    <a:pt x="439894" y="4384"/>
                    <a:pt x="423832" y="14580"/>
                    <a:pt x="425655" y="18225"/>
                  </a:cubicBezTo>
                  <a:cubicBezTo>
                    <a:pt x="427478" y="21870"/>
                    <a:pt x="425479" y="21257"/>
                    <a:pt x="429756" y="23351"/>
                  </a:cubicBezTo>
                  <a:cubicBezTo>
                    <a:pt x="434033" y="25445"/>
                    <a:pt x="454785" y="29434"/>
                    <a:pt x="451315" y="30787"/>
                  </a:cubicBezTo>
                  <a:cubicBezTo>
                    <a:pt x="447845" y="32140"/>
                    <a:pt x="424258" y="31414"/>
                    <a:pt x="408936" y="314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575" name="Google Shape;575;p11"/>
            <p:cNvSpPr/>
            <p:nvPr/>
          </p:nvSpPr>
          <p:spPr>
            <a:xfrm>
              <a:off x="-1630264" y="132557"/>
              <a:ext cx="11303750" cy="410925"/>
            </a:xfrm>
            <a:custGeom>
              <a:rect b="b" l="l" r="r" t="t"/>
              <a:pathLst>
                <a:path extrusionOk="0" h="16437" w="452150">
                  <a:moveTo>
                    <a:pt x="452150" y="16088"/>
                  </a:moveTo>
                  <a:cubicBezTo>
                    <a:pt x="439106" y="16088"/>
                    <a:pt x="392114" y="16031"/>
                    <a:pt x="373887" y="16088"/>
                  </a:cubicBezTo>
                  <a:cubicBezTo>
                    <a:pt x="355660" y="16145"/>
                    <a:pt x="350590" y="16487"/>
                    <a:pt x="342786" y="16430"/>
                  </a:cubicBezTo>
                  <a:cubicBezTo>
                    <a:pt x="334982" y="16373"/>
                    <a:pt x="331565" y="16487"/>
                    <a:pt x="327065" y="15746"/>
                  </a:cubicBezTo>
                  <a:cubicBezTo>
                    <a:pt x="322565" y="15006"/>
                    <a:pt x="320515" y="14265"/>
                    <a:pt x="315787" y="11987"/>
                  </a:cubicBezTo>
                  <a:cubicBezTo>
                    <a:pt x="311059" y="9709"/>
                    <a:pt x="307528" y="4013"/>
                    <a:pt x="298699" y="2076"/>
                  </a:cubicBezTo>
                  <a:cubicBezTo>
                    <a:pt x="289870" y="139"/>
                    <a:pt x="293117" y="709"/>
                    <a:pt x="262814" y="367"/>
                  </a:cubicBezTo>
                  <a:cubicBezTo>
                    <a:pt x="232511" y="25"/>
                    <a:pt x="160685" y="82"/>
                    <a:pt x="116883" y="25"/>
                  </a:cubicBezTo>
                  <a:cubicBezTo>
                    <a:pt x="73081" y="-32"/>
                    <a:pt x="19481" y="25"/>
                    <a:pt x="0" y="25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576" name="Google Shape;576;p11"/>
            <p:cNvSpPr/>
            <p:nvPr/>
          </p:nvSpPr>
          <p:spPr>
            <a:xfrm>
              <a:off x="-1596155" y="87717"/>
              <a:ext cx="11303750" cy="410925"/>
            </a:xfrm>
            <a:custGeom>
              <a:rect b="b" l="l" r="r" t="t"/>
              <a:pathLst>
                <a:path extrusionOk="0" h="16437" w="452150">
                  <a:moveTo>
                    <a:pt x="452150" y="16088"/>
                  </a:moveTo>
                  <a:cubicBezTo>
                    <a:pt x="439106" y="16088"/>
                    <a:pt x="392114" y="16031"/>
                    <a:pt x="373887" y="16088"/>
                  </a:cubicBezTo>
                  <a:cubicBezTo>
                    <a:pt x="355660" y="16145"/>
                    <a:pt x="350590" y="16487"/>
                    <a:pt x="342786" y="16430"/>
                  </a:cubicBezTo>
                  <a:cubicBezTo>
                    <a:pt x="334982" y="16373"/>
                    <a:pt x="331565" y="16487"/>
                    <a:pt x="327065" y="15746"/>
                  </a:cubicBezTo>
                  <a:cubicBezTo>
                    <a:pt x="322565" y="15006"/>
                    <a:pt x="320515" y="14265"/>
                    <a:pt x="315787" y="11987"/>
                  </a:cubicBezTo>
                  <a:cubicBezTo>
                    <a:pt x="311059" y="9709"/>
                    <a:pt x="307528" y="4013"/>
                    <a:pt x="298699" y="2076"/>
                  </a:cubicBezTo>
                  <a:cubicBezTo>
                    <a:pt x="289870" y="139"/>
                    <a:pt x="293117" y="709"/>
                    <a:pt x="262814" y="367"/>
                  </a:cubicBezTo>
                  <a:cubicBezTo>
                    <a:pt x="232511" y="25"/>
                    <a:pt x="160685" y="82"/>
                    <a:pt x="116883" y="25"/>
                  </a:cubicBezTo>
                  <a:cubicBezTo>
                    <a:pt x="73081" y="-32"/>
                    <a:pt x="19481" y="25"/>
                    <a:pt x="0" y="25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grpSp>
          <p:nvGrpSpPr>
            <p:cNvPr id="577" name="Google Shape;577;p11"/>
            <p:cNvGrpSpPr/>
            <p:nvPr/>
          </p:nvGrpSpPr>
          <p:grpSpPr>
            <a:xfrm>
              <a:off x="6406513" y="222225"/>
              <a:ext cx="346813" cy="186675"/>
              <a:chOff x="6406513" y="269575"/>
              <a:chExt cx="346813" cy="186675"/>
            </a:xfrm>
          </p:grpSpPr>
          <p:sp>
            <p:nvSpPr>
              <p:cNvPr id="578" name="Google Shape;578;p11"/>
              <p:cNvSpPr/>
              <p:nvPr/>
            </p:nvSpPr>
            <p:spPr>
              <a:xfrm>
                <a:off x="6641425" y="344350"/>
                <a:ext cx="111900" cy="1119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9" name="Google Shape;579;p11"/>
              <p:cNvSpPr/>
              <p:nvPr/>
            </p:nvSpPr>
            <p:spPr>
              <a:xfrm>
                <a:off x="6406513" y="269575"/>
                <a:ext cx="158700" cy="1587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0" name="Google Shape;580;p11"/>
            <p:cNvGrpSpPr/>
            <p:nvPr/>
          </p:nvGrpSpPr>
          <p:grpSpPr>
            <a:xfrm>
              <a:off x="8733500" y="-1"/>
              <a:ext cx="331646" cy="342864"/>
              <a:chOff x="8489950" y="332499"/>
              <a:chExt cx="331646" cy="342864"/>
            </a:xfrm>
          </p:grpSpPr>
          <p:sp>
            <p:nvSpPr>
              <p:cNvPr id="581" name="Google Shape;581;p11"/>
              <p:cNvSpPr/>
              <p:nvPr/>
            </p:nvSpPr>
            <p:spPr>
              <a:xfrm>
                <a:off x="8709696" y="563463"/>
                <a:ext cx="111900" cy="1119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2" name="Google Shape;582;p11"/>
              <p:cNvSpPr/>
              <p:nvPr/>
            </p:nvSpPr>
            <p:spPr>
              <a:xfrm>
                <a:off x="8489950" y="332499"/>
                <a:ext cx="259800" cy="259800"/>
              </a:xfrm>
              <a:prstGeom prst="star4">
                <a:avLst>
                  <a:gd fmla="val 12500" name="adj"/>
                </a:avLst>
              </a:prstGeom>
              <a:solidFill>
                <a:schemeClr val="accen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583" name="Google Shape;583;p11"/>
          <p:cNvGrpSpPr/>
          <p:nvPr/>
        </p:nvGrpSpPr>
        <p:grpSpPr>
          <a:xfrm>
            <a:off x="-1570098" y="4560991"/>
            <a:ext cx="11522848" cy="761000"/>
            <a:chOff x="-1570098" y="4560991"/>
            <a:chExt cx="11522848" cy="761000"/>
          </a:xfrm>
        </p:grpSpPr>
        <p:sp>
          <p:nvSpPr>
            <p:cNvPr id="584" name="Google Shape;584;p11"/>
            <p:cNvSpPr/>
            <p:nvPr/>
          </p:nvSpPr>
          <p:spPr>
            <a:xfrm>
              <a:off x="-1570098" y="4560991"/>
              <a:ext cx="10957275" cy="761000"/>
            </a:xfrm>
            <a:custGeom>
              <a:rect b="b" l="l" r="r" t="t"/>
              <a:pathLst>
                <a:path extrusionOk="0" h="30440" w="438291">
                  <a:moveTo>
                    <a:pt x="4705" y="1314"/>
                  </a:moveTo>
                  <a:cubicBezTo>
                    <a:pt x="18603" y="-250"/>
                    <a:pt x="76749" y="258"/>
                    <a:pt x="96639" y="106"/>
                  </a:cubicBezTo>
                  <a:cubicBezTo>
                    <a:pt x="116529" y="-46"/>
                    <a:pt x="117867" y="-101"/>
                    <a:pt x="124043" y="401"/>
                  </a:cubicBezTo>
                  <a:cubicBezTo>
                    <a:pt x="130219" y="903"/>
                    <a:pt x="129533" y="982"/>
                    <a:pt x="133697" y="3116"/>
                  </a:cubicBezTo>
                  <a:cubicBezTo>
                    <a:pt x="137861" y="5250"/>
                    <a:pt x="142426" y="11432"/>
                    <a:pt x="149029" y="13204"/>
                  </a:cubicBezTo>
                  <a:cubicBezTo>
                    <a:pt x="155632" y="14976"/>
                    <a:pt x="164901" y="13659"/>
                    <a:pt x="173314" y="13750"/>
                  </a:cubicBezTo>
                  <a:cubicBezTo>
                    <a:pt x="181727" y="13841"/>
                    <a:pt x="189640" y="13841"/>
                    <a:pt x="199509" y="13750"/>
                  </a:cubicBezTo>
                  <a:cubicBezTo>
                    <a:pt x="209378" y="13659"/>
                    <a:pt x="217200" y="13295"/>
                    <a:pt x="232526" y="13204"/>
                  </a:cubicBezTo>
                  <a:cubicBezTo>
                    <a:pt x="247852" y="13113"/>
                    <a:pt x="259404" y="13204"/>
                    <a:pt x="291465" y="13204"/>
                  </a:cubicBezTo>
                  <a:cubicBezTo>
                    <a:pt x="323527" y="13204"/>
                    <a:pt x="401023" y="14259"/>
                    <a:pt x="424895" y="13204"/>
                  </a:cubicBezTo>
                  <a:cubicBezTo>
                    <a:pt x="448768" y="12149"/>
                    <a:pt x="433130" y="6931"/>
                    <a:pt x="434700" y="6873"/>
                  </a:cubicBezTo>
                  <a:cubicBezTo>
                    <a:pt x="436270" y="6816"/>
                    <a:pt x="434636" y="9305"/>
                    <a:pt x="434314" y="12859"/>
                  </a:cubicBezTo>
                  <a:cubicBezTo>
                    <a:pt x="433992" y="16413"/>
                    <a:pt x="437815" y="25412"/>
                    <a:pt x="432769" y="28199"/>
                  </a:cubicBezTo>
                  <a:cubicBezTo>
                    <a:pt x="427723" y="30986"/>
                    <a:pt x="415680" y="29491"/>
                    <a:pt x="404040" y="29581"/>
                  </a:cubicBezTo>
                  <a:cubicBezTo>
                    <a:pt x="392401" y="29672"/>
                    <a:pt x="386912" y="28882"/>
                    <a:pt x="362932" y="28742"/>
                  </a:cubicBezTo>
                  <a:cubicBezTo>
                    <a:pt x="338952" y="28602"/>
                    <a:pt x="299408" y="28462"/>
                    <a:pt x="260162" y="28742"/>
                  </a:cubicBezTo>
                  <a:cubicBezTo>
                    <a:pt x="220916" y="29022"/>
                    <a:pt x="168042" y="30280"/>
                    <a:pt x="127455" y="30420"/>
                  </a:cubicBezTo>
                  <a:cubicBezTo>
                    <a:pt x="86868" y="30560"/>
                    <a:pt x="35929" y="29931"/>
                    <a:pt x="16641" y="29581"/>
                  </a:cubicBezTo>
                  <a:cubicBezTo>
                    <a:pt x="-2647" y="29232"/>
                    <a:pt x="12472" y="30001"/>
                    <a:pt x="11727" y="28323"/>
                  </a:cubicBezTo>
                  <a:cubicBezTo>
                    <a:pt x="10982" y="26645"/>
                    <a:pt x="11919" y="22651"/>
                    <a:pt x="12173" y="19512"/>
                  </a:cubicBezTo>
                  <a:cubicBezTo>
                    <a:pt x="12427" y="16373"/>
                    <a:pt x="14494" y="12521"/>
                    <a:pt x="13249" y="9488"/>
                  </a:cubicBezTo>
                  <a:cubicBezTo>
                    <a:pt x="12004" y="6455"/>
                    <a:pt x="-9193" y="2878"/>
                    <a:pt x="4705" y="13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585" name="Google Shape;585;p11"/>
            <p:cNvSpPr/>
            <p:nvPr/>
          </p:nvSpPr>
          <p:spPr>
            <a:xfrm>
              <a:off x="-1391600" y="4642483"/>
              <a:ext cx="11344350" cy="350950"/>
            </a:xfrm>
            <a:custGeom>
              <a:rect b="b" l="l" r="r" t="t"/>
              <a:pathLst>
                <a:path extrusionOk="0" h="14038" w="453774">
                  <a:moveTo>
                    <a:pt x="0" y="395"/>
                  </a:moveTo>
                  <a:cubicBezTo>
                    <a:pt x="13416" y="350"/>
                    <a:pt x="61122" y="122"/>
                    <a:pt x="80495" y="122"/>
                  </a:cubicBezTo>
                  <a:cubicBezTo>
                    <a:pt x="99868" y="122"/>
                    <a:pt x="108463" y="-287"/>
                    <a:pt x="116240" y="395"/>
                  </a:cubicBezTo>
                  <a:cubicBezTo>
                    <a:pt x="124017" y="1077"/>
                    <a:pt x="123517" y="2214"/>
                    <a:pt x="127155" y="4215"/>
                  </a:cubicBezTo>
                  <a:cubicBezTo>
                    <a:pt x="130793" y="6216"/>
                    <a:pt x="132112" y="10855"/>
                    <a:pt x="138069" y="12401"/>
                  </a:cubicBezTo>
                  <a:cubicBezTo>
                    <a:pt x="144027" y="13947"/>
                    <a:pt x="153213" y="13310"/>
                    <a:pt x="162900" y="13492"/>
                  </a:cubicBezTo>
                  <a:cubicBezTo>
                    <a:pt x="172587" y="13674"/>
                    <a:pt x="166310" y="13401"/>
                    <a:pt x="196189" y="13492"/>
                  </a:cubicBezTo>
                  <a:cubicBezTo>
                    <a:pt x="226068" y="13583"/>
                    <a:pt x="299241" y="14038"/>
                    <a:pt x="342172" y="14038"/>
                  </a:cubicBezTo>
                  <a:cubicBezTo>
                    <a:pt x="385103" y="14038"/>
                    <a:pt x="435174" y="13583"/>
                    <a:pt x="453774" y="13492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586" name="Google Shape;586;p11"/>
            <p:cNvSpPr/>
            <p:nvPr/>
          </p:nvSpPr>
          <p:spPr>
            <a:xfrm>
              <a:off x="-1426870" y="4692558"/>
              <a:ext cx="11344350" cy="350950"/>
            </a:xfrm>
            <a:custGeom>
              <a:rect b="b" l="l" r="r" t="t"/>
              <a:pathLst>
                <a:path extrusionOk="0" h="14038" w="453774">
                  <a:moveTo>
                    <a:pt x="0" y="395"/>
                  </a:moveTo>
                  <a:cubicBezTo>
                    <a:pt x="13416" y="350"/>
                    <a:pt x="61122" y="122"/>
                    <a:pt x="80495" y="122"/>
                  </a:cubicBezTo>
                  <a:cubicBezTo>
                    <a:pt x="99868" y="122"/>
                    <a:pt x="108463" y="-287"/>
                    <a:pt x="116240" y="395"/>
                  </a:cubicBezTo>
                  <a:cubicBezTo>
                    <a:pt x="124017" y="1077"/>
                    <a:pt x="123517" y="2214"/>
                    <a:pt x="127155" y="4215"/>
                  </a:cubicBezTo>
                  <a:cubicBezTo>
                    <a:pt x="130793" y="6216"/>
                    <a:pt x="132112" y="10855"/>
                    <a:pt x="138069" y="12401"/>
                  </a:cubicBezTo>
                  <a:cubicBezTo>
                    <a:pt x="144027" y="13947"/>
                    <a:pt x="153213" y="13310"/>
                    <a:pt x="162900" y="13492"/>
                  </a:cubicBezTo>
                  <a:cubicBezTo>
                    <a:pt x="172587" y="13674"/>
                    <a:pt x="166310" y="13401"/>
                    <a:pt x="196189" y="13492"/>
                  </a:cubicBezTo>
                  <a:cubicBezTo>
                    <a:pt x="226068" y="13583"/>
                    <a:pt x="299241" y="14038"/>
                    <a:pt x="342172" y="14038"/>
                  </a:cubicBezTo>
                  <a:cubicBezTo>
                    <a:pt x="385103" y="14038"/>
                    <a:pt x="435174" y="13583"/>
                    <a:pt x="453774" y="13492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grpSp>
          <p:nvGrpSpPr>
            <p:cNvPr id="587" name="Google Shape;587;p11"/>
            <p:cNvGrpSpPr/>
            <p:nvPr/>
          </p:nvGrpSpPr>
          <p:grpSpPr>
            <a:xfrm>
              <a:off x="334300" y="4829049"/>
              <a:ext cx="771403" cy="288460"/>
              <a:chOff x="8164200" y="4855049"/>
              <a:chExt cx="771403" cy="288460"/>
            </a:xfrm>
          </p:grpSpPr>
          <p:sp>
            <p:nvSpPr>
              <p:cNvPr id="588" name="Google Shape;588;p11"/>
              <p:cNvSpPr/>
              <p:nvPr/>
            </p:nvSpPr>
            <p:spPr>
              <a:xfrm>
                <a:off x="8675803" y="4883709"/>
                <a:ext cx="259800" cy="2598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9" name="Google Shape;589;p11"/>
              <p:cNvSpPr/>
              <p:nvPr/>
            </p:nvSpPr>
            <p:spPr>
              <a:xfrm>
                <a:off x="8491821" y="4855050"/>
                <a:ext cx="111900" cy="1119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0" name="Google Shape;590;p11"/>
              <p:cNvSpPr/>
              <p:nvPr/>
            </p:nvSpPr>
            <p:spPr>
              <a:xfrm>
                <a:off x="8164200" y="4855049"/>
                <a:ext cx="259800" cy="259800"/>
              </a:xfrm>
              <a:prstGeom prst="star4">
                <a:avLst>
                  <a:gd fmla="val 12500" name="adj"/>
                </a:avLst>
              </a:prstGeom>
              <a:solidFill>
                <a:schemeClr val="accen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91" name="Google Shape;591;p11"/>
            <p:cNvGrpSpPr/>
            <p:nvPr/>
          </p:nvGrpSpPr>
          <p:grpSpPr>
            <a:xfrm>
              <a:off x="1270875" y="4784224"/>
              <a:ext cx="331646" cy="342864"/>
              <a:chOff x="8489950" y="332499"/>
              <a:chExt cx="331646" cy="342864"/>
            </a:xfrm>
          </p:grpSpPr>
          <p:sp>
            <p:nvSpPr>
              <p:cNvPr id="592" name="Google Shape;592;p11"/>
              <p:cNvSpPr/>
              <p:nvPr/>
            </p:nvSpPr>
            <p:spPr>
              <a:xfrm>
                <a:off x="8709696" y="563463"/>
                <a:ext cx="111900" cy="1119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3" name="Google Shape;593;p11"/>
              <p:cNvSpPr/>
              <p:nvPr/>
            </p:nvSpPr>
            <p:spPr>
              <a:xfrm>
                <a:off x="8489950" y="332499"/>
                <a:ext cx="259800" cy="259800"/>
              </a:xfrm>
              <a:prstGeom prst="star4">
                <a:avLst>
                  <a:gd fmla="val 12500" name="adj"/>
                </a:avLst>
              </a:prstGeom>
              <a:solidFill>
                <a:schemeClr val="accen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"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6" name="Google Shape;596;p13"/>
          <p:cNvGrpSpPr/>
          <p:nvPr/>
        </p:nvGrpSpPr>
        <p:grpSpPr>
          <a:xfrm>
            <a:off x="75" y="50"/>
            <a:ext cx="9144183" cy="5413256"/>
            <a:chOff x="1619453" y="1201199"/>
            <a:chExt cx="3959892" cy="2344213"/>
          </a:xfrm>
        </p:grpSpPr>
        <p:sp>
          <p:nvSpPr>
            <p:cNvPr id="597" name="Google Shape;597;p13"/>
            <p:cNvSpPr/>
            <p:nvPr/>
          </p:nvSpPr>
          <p:spPr>
            <a:xfrm>
              <a:off x="1808797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13"/>
            <p:cNvSpPr/>
            <p:nvPr/>
          </p:nvSpPr>
          <p:spPr>
            <a:xfrm>
              <a:off x="1980572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13"/>
            <p:cNvSpPr/>
            <p:nvPr/>
          </p:nvSpPr>
          <p:spPr>
            <a:xfrm>
              <a:off x="2152372" y="1201199"/>
              <a:ext cx="0" cy="2344213"/>
            </a:xfrm>
            <a:custGeom>
              <a:rect b="b" l="l" r="r" t="t"/>
              <a:pathLst>
                <a:path extrusionOk="0" fill="none" h="107164" w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13"/>
            <p:cNvSpPr/>
            <p:nvPr/>
          </p:nvSpPr>
          <p:spPr>
            <a:xfrm>
              <a:off x="2324147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13"/>
            <p:cNvSpPr/>
            <p:nvPr/>
          </p:nvSpPr>
          <p:spPr>
            <a:xfrm>
              <a:off x="2495972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13"/>
            <p:cNvSpPr/>
            <p:nvPr/>
          </p:nvSpPr>
          <p:spPr>
            <a:xfrm>
              <a:off x="2667747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13"/>
            <p:cNvSpPr/>
            <p:nvPr/>
          </p:nvSpPr>
          <p:spPr>
            <a:xfrm>
              <a:off x="2839522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13"/>
            <p:cNvSpPr/>
            <p:nvPr/>
          </p:nvSpPr>
          <p:spPr>
            <a:xfrm>
              <a:off x="3011322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13"/>
            <p:cNvSpPr/>
            <p:nvPr/>
          </p:nvSpPr>
          <p:spPr>
            <a:xfrm>
              <a:off x="3183097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13"/>
            <p:cNvSpPr/>
            <p:nvPr/>
          </p:nvSpPr>
          <p:spPr>
            <a:xfrm>
              <a:off x="3354897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13"/>
            <p:cNvSpPr/>
            <p:nvPr/>
          </p:nvSpPr>
          <p:spPr>
            <a:xfrm>
              <a:off x="3526672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13"/>
            <p:cNvSpPr/>
            <p:nvPr/>
          </p:nvSpPr>
          <p:spPr>
            <a:xfrm>
              <a:off x="3698472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13"/>
            <p:cNvSpPr/>
            <p:nvPr/>
          </p:nvSpPr>
          <p:spPr>
            <a:xfrm>
              <a:off x="3870247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13"/>
            <p:cNvSpPr/>
            <p:nvPr/>
          </p:nvSpPr>
          <p:spPr>
            <a:xfrm>
              <a:off x="4042047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13"/>
            <p:cNvSpPr/>
            <p:nvPr/>
          </p:nvSpPr>
          <p:spPr>
            <a:xfrm>
              <a:off x="4213821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13"/>
            <p:cNvSpPr/>
            <p:nvPr/>
          </p:nvSpPr>
          <p:spPr>
            <a:xfrm>
              <a:off x="4385596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13"/>
            <p:cNvSpPr/>
            <p:nvPr/>
          </p:nvSpPr>
          <p:spPr>
            <a:xfrm>
              <a:off x="4557396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13"/>
            <p:cNvSpPr/>
            <p:nvPr/>
          </p:nvSpPr>
          <p:spPr>
            <a:xfrm>
              <a:off x="4729171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13"/>
            <p:cNvSpPr/>
            <p:nvPr/>
          </p:nvSpPr>
          <p:spPr>
            <a:xfrm>
              <a:off x="4900971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13"/>
            <p:cNvSpPr/>
            <p:nvPr/>
          </p:nvSpPr>
          <p:spPr>
            <a:xfrm>
              <a:off x="5072746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13"/>
            <p:cNvSpPr/>
            <p:nvPr/>
          </p:nvSpPr>
          <p:spPr>
            <a:xfrm>
              <a:off x="5244546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13"/>
            <p:cNvSpPr/>
            <p:nvPr/>
          </p:nvSpPr>
          <p:spPr>
            <a:xfrm>
              <a:off x="5416321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13"/>
            <p:cNvSpPr/>
            <p:nvPr/>
          </p:nvSpPr>
          <p:spPr>
            <a:xfrm>
              <a:off x="1619453" y="1362125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13"/>
            <p:cNvSpPr/>
            <p:nvPr/>
          </p:nvSpPr>
          <p:spPr>
            <a:xfrm>
              <a:off x="1619453" y="1533925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13"/>
            <p:cNvSpPr/>
            <p:nvPr/>
          </p:nvSpPr>
          <p:spPr>
            <a:xfrm>
              <a:off x="1619453" y="1705700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13"/>
            <p:cNvSpPr/>
            <p:nvPr/>
          </p:nvSpPr>
          <p:spPr>
            <a:xfrm>
              <a:off x="1619453" y="1877475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13"/>
            <p:cNvSpPr/>
            <p:nvPr/>
          </p:nvSpPr>
          <p:spPr>
            <a:xfrm>
              <a:off x="1619453" y="2049275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13"/>
            <p:cNvSpPr/>
            <p:nvPr/>
          </p:nvSpPr>
          <p:spPr>
            <a:xfrm>
              <a:off x="1619453" y="2221050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13"/>
            <p:cNvSpPr/>
            <p:nvPr/>
          </p:nvSpPr>
          <p:spPr>
            <a:xfrm>
              <a:off x="1619453" y="2392824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13"/>
            <p:cNvSpPr/>
            <p:nvPr/>
          </p:nvSpPr>
          <p:spPr>
            <a:xfrm>
              <a:off x="1619453" y="2564624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13"/>
            <p:cNvSpPr/>
            <p:nvPr/>
          </p:nvSpPr>
          <p:spPr>
            <a:xfrm>
              <a:off x="1619453" y="2736424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13"/>
            <p:cNvSpPr/>
            <p:nvPr/>
          </p:nvSpPr>
          <p:spPr>
            <a:xfrm>
              <a:off x="1619453" y="2908199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13"/>
            <p:cNvSpPr/>
            <p:nvPr/>
          </p:nvSpPr>
          <p:spPr>
            <a:xfrm>
              <a:off x="1619453" y="3079999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13"/>
            <p:cNvSpPr/>
            <p:nvPr/>
          </p:nvSpPr>
          <p:spPr>
            <a:xfrm>
              <a:off x="1619453" y="3251774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13"/>
            <p:cNvSpPr/>
            <p:nvPr/>
          </p:nvSpPr>
          <p:spPr>
            <a:xfrm>
              <a:off x="1619453" y="3423548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2" name="Google Shape;632;p13"/>
          <p:cNvSpPr txBox="1"/>
          <p:nvPr>
            <p:ph hasCustomPrompt="1" type="title"/>
          </p:nvPr>
        </p:nvSpPr>
        <p:spPr>
          <a:xfrm rot="1973">
            <a:off x="1365600" y="1457896"/>
            <a:ext cx="1045200" cy="51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33" name="Google Shape;633;p13"/>
          <p:cNvSpPr txBox="1"/>
          <p:nvPr>
            <p:ph idx="2" type="title"/>
          </p:nvPr>
        </p:nvSpPr>
        <p:spPr>
          <a:xfrm>
            <a:off x="720000" y="1970995"/>
            <a:ext cx="2336400" cy="315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34" name="Google Shape;634;p13"/>
          <p:cNvSpPr txBox="1"/>
          <p:nvPr>
            <p:ph idx="1" type="subTitle"/>
          </p:nvPr>
        </p:nvSpPr>
        <p:spPr>
          <a:xfrm>
            <a:off x="720000" y="2286303"/>
            <a:ext cx="2336400" cy="6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3"/>
          <p:cNvSpPr txBox="1"/>
          <p:nvPr>
            <p:ph hasCustomPrompt="1" idx="3" type="title"/>
          </p:nvPr>
        </p:nvSpPr>
        <p:spPr>
          <a:xfrm rot="1973">
            <a:off x="1365600" y="3172396"/>
            <a:ext cx="1045200" cy="51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36" name="Google Shape;636;p13"/>
          <p:cNvSpPr txBox="1"/>
          <p:nvPr>
            <p:ph idx="4" type="title"/>
          </p:nvPr>
        </p:nvSpPr>
        <p:spPr>
          <a:xfrm>
            <a:off x="720000" y="3609295"/>
            <a:ext cx="2336400" cy="315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37" name="Google Shape;637;p13"/>
          <p:cNvSpPr txBox="1"/>
          <p:nvPr>
            <p:ph idx="5" type="subTitle"/>
          </p:nvPr>
        </p:nvSpPr>
        <p:spPr>
          <a:xfrm>
            <a:off x="720000" y="3924603"/>
            <a:ext cx="2336400" cy="6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38" name="Google Shape;638;p13"/>
          <p:cNvSpPr txBox="1"/>
          <p:nvPr>
            <p:ph hasCustomPrompt="1" idx="6" type="title"/>
          </p:nvPr>
        </p:nvSpPr>
        <p:spPr>
          <a:xfrm rot="1973">
            <a:off x="4049400" y="1457896"/>
            <a:ext cx="1045200" cy="51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39" name="Google Shape;639;p13"/>
          <p:cNvSpPr txBox="1"/>
          <p:nvPr>
            <p:ph idx="7" type="title"/>
          </p:nvPr>
        </p:nvSpPr>
        <p:spPr>
          <a:xfrm>
            <a:off x="3403800" y="1970995"/>
            <a:ext cx="2336400" cy="315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40" name="Google Shape;640;p13"/>
          <p:cNvSpPr txBox="1"/>
          <p:nvPr>
            <p:ph idx="8" type="subTitle"/>
          </p:nvPr>
        </p:nvSpPr>
        <p:spPr>
          <a:xfrm>
            <a:off x="3403800" y="2286303"/>
            <a:ext cx="2336400" cy="6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3"/>
          <p:cNvSpPr txBox="1"/>
          <p:nvPr>
            <p:ph hasCustomPrompt="1" idx="9" type="title"/>
          </p:nvPr>
        </p:nvSpPr>
        <p:spPr>
          <a:xfrm rot="1973">
            <a:off x="4049400" y="3172396"/>
            <a:ext cx="1045200" cy="51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42" name="Google Shape;642;p13"/>
          <p:cNvSpPr txBox="1"/>
          <p:nvPr>
            <p:ph idx="13" type="title"/>
          </p:nvPr>
        </p:nvSpPr>
        <p:spPr>
          <a:xfrm>
            <a:off x="3403800" y="3609295"/>
            <a:ext cx="2336400" cy="315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43" name="Google Shape;643;p13"/>
          <p:cNvSpPr txBox="1"/>
          <p:nvPr>
            <p:ph idx="14" type="subTitle"/>
          </p:nvPr>
        </p:nvSpPr>
        <p:spPr>
          <a:xfrm>
            <a:off x="3403800" y="3924603"/>
            <a:ext cx="2336400" cy="6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44" name="Google Shape;644;p13"/>
          <p:cNvSpPr txBox="1"/>
          <p:nvPr>
            <p:ph hasCustomPrompt="1" idx="15" type="title"/>
          </p:nvPr>
        </p:nvSpPr>
        <p:spPr>
          <a:xfrm rot="1973">
            <a:off x="6733200" y="1457896"/>
            <a:ext cx="1045200" cy="51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45" name="Google Shape;645;p13"/>
          <p:cNvSpPr txBox="1"/>
          <p:nvPr>
            <p:ph idx="16" type="title"/>
          </p:nvPr>
        </p:nvSpPr>
        <p:spPr>
          <a:xfrm>
            <a:off x="6087600" y="1970995"/>
            <a:ext cx="2336400" cy="315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46" name="Google Shape;646;p13"/>
          <p:cNvSpPr txBox="1"/>
          <p:nvPr>
            <p:ph idx="17" type="subTitle"/>
          </p:nvPr>
        </p:nvSpPr>
        <p:spPr>
          <a:xfrm>
            <a:off x="6087600" y="2286303"/>
            <a:ext cx="2336400" cy="6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3"/>
          <p:cNvSpPr txBox="1"/>
          <p:nvPr>
            <p:ph hasCustomPrompt="1" idx="18" type="title"/>
          </p:nvPr>
        </p:nvSpPr>
        <p:spPr>
          <a:xfrm rot="1973">
            <a:off x="6733200" y="3172396"/>
            <a:ext cx="1045200" cy="51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48" name="Google Shape;648;p13"/>
          <p:cNvSpPr txBox="1"/>
          <p:nvPr>
            <p:ph idx="19" type="title"/>
          </p:nvPr>
        </p:nvSpPr>
        <p:spPr>
          <a:xfrm>
            <a:off x="6087600" y="3609295"/>
            <a:ext cx="2336400" cy="315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49" name="Google Shape;649;p13"/>
          <p:cNvSpPr txBox="1"/>
          <p:nvPr>
            <p:ph idx="20" type="subTitle"/>
          </p:nvPr>
        </p:nvSpPr>
        <p:spPr>
          <a:xfrm>
            <a:off x="6087600" y="3924603"/>
            <a:ext cx="2336400" cy="6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50" name="Google Shape;650;p13"/>
          <p:cNvSpPr txBox="1"/>
          <p:nvPr>
            <p:ph idx="21" type="title"/>
          </p:nvPr>
        </p:nvSpPr>
        <p:spPr>
          <a:xfrm>
            <a:off x="720000" y="558473"/>
            <a:ext cx="7704000" cy="63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651" name="Google Shape;651;p13"/>
          <p:cNvGrpSpPr/>
          <p:nvPr/>
        </p:nvGrpSpPr>
        <p:grpSpPr>
          <a:xfrm>
            <a:off x="-1630264" y="-189410"/>
            <a:ext cx="11764677" cy="790400"/>
            <a:chOff x="-1630264" y="-189410"/>
            <a:chExt cx="11764677" cy="790400"/>
          </a:xfrm>
        </p:grpSpPr>
        <p:sp>
          <p:nvSpPr>
            <p:cNvPr id="652" name="Google Shape;652;p13"/>
            <p:cNvSpPr/>
            <p:nvPr/>
          </p:nvSpPr>
          <p:spPr>
            <a:xfrm>
              <a:off x="-1158211" y="-189410"/>
              <a:ext cx="11292625" cy="790400"/>
            </a:xfrm>
            <a:custGeom>
              <a:rect b="b" l="l" r="r" t="t"/>
              <a:pathLst>
                <a:path extrusionOk="0" h="31616" w="451705">
                  <a:moveTo>
                    <a:pt x="408936" y="31471"/>
                  </a:moveTo>
                  <a:cubicBezTo>
                    <a:pt x="393614" y="31528"/>
                    <a:pt x="376241" y="31243"/>
                    <a:pt x="359381" y="31129"/>
                  </a:cubicBezTo>
                  <a:cubicBezTo>
                    <a:pt x="342521" y="31015"/>
                    <a:pt x="319167" y="31922"/>
                    <a:pt x="307775" y="30787"/>
                  </a:cubicBezTo>
                  <a:cubicBezTo>
                    <a:pt x="296383" y="29653"/>
                    <a:pt x="295586" y="26425"/>
                    <a:pt x="291029" y="24322"/>
                  </a:cubicBezTo>
                  <a:cubicBezTo>
                    <a:pt x="286472" y="22219"/>
                    <a:pt x="285105" y="19652"/>
                    <a:pt x="280434" y="18171"/>
                  </a:cubicBezTo>
                  <a:cubicBezTo>
                    <a:pt x="275763" y="16690"/>
                    <a:pt x="269782" y="15949"/>
                    <a:pt x="263004" y="15436"/>
                  </a:cubicBezTo>
                  <a:cubicBezTo>
                    <a:pt x="256226" y="14923"/>
                    <a:pt x="247626" y="15152"/>
                    <a:pt x="239765" y="15095"/>
                  </a:cubicBezTo>
                  <a:cubicBezTo>
                    <a:pt x="231905" y="15038"/>
                    <a:pt x="231904" y="15095"/>
                    <a:pt x="215841" y="15095"/>
                  </a:cubicBezTo>
                  <a:cubicBezTo>
                    <a:pt x="199778" y="15095"/>
                    <a:pt x="177279" y="15152"/>
                    <a:pt x="143388" y="15095"/>
                  </a:cubicBezTo>
                  <a:cubicBezTo>
                    <a:pt x="109497" y="15038"/>
                    <a:pt x="35458" y="14450"/>
                    <a:pt x="12494" y="14753"/>
                  </a:cubicBezTo>
                  <a:cubicBezTo>
                    <a:pt x="-10470" y="15056"/>
                    <a:pt x="5163" y="17465"/>
                    <a:pt x="5602" y="16912"/>
                  </a:cubicBezTo>
                  <a:cubicBezTo>
                    <a:pt x="6041" y="16359"/>
                    <a:pt x="13185" y="13325"/>
                    <a:pt x="15126" y="11436"/>
                  </a:cubicBezTo>
                  <a:cubicBezTo>
                    <a:pt x="17067" y="9547"/>
                    <a:pt x="14845" y="7353"/>
                    <a:pt x="17250" y="5579"/>
                  </a:cubicBezTo>
                  <a:cubicBezTo>
                    <a:pt x="19655" y="3806"/>
                    <a:pt x="21295" y="1535"/>
                    <a:pt x="29554" y="795"/>
                  </a:cubicBezTo>
                  <a:cubicBezTo>
                    <a:pt x="37813" y="55"/>
                    <a:pt x="44022" y="1080"/>
                    <a:pt x="66806" y="1137"/>
                  </a:cubicBezTo>
                  <a:cubicBezTo>
                    <a:pt x="89590" y="1194"/>
                    <a:pt x="127525" y="1194"/>
                    <a:pt x="166258" y="1137"/>
                  </a:cubicBezTo>
                  <a:cubicBezTo>
                    <a:pt x="204991" y="1080"/>
                    <a:pt x="257110" y="739"/>
                    <a:pt x="299203" y="796"/>
                  </a:cubicBezTo>
                  <a:cubicBezTo>
                    <a:pt x="341297" y="853"/>
                    <a:pt x="397744" y="-1426"/>
                    <a:pt x="418819" y="1479"/>
                  </a:cubicBezTo>
                  <a:cubicBezTo>
                    <a:pt x="439894" y="4384"/>
                    <a:pt x="423832" y="14580"/>
                    <a:pt x="425655" y="18225"/>
                  </a:cubicBezTo>
                  <a:cubicBezTo>
                    <a:pt x="427478" y="21870"/>
                    <a:pt x="425479" y="21257"/>
                    <a:pt x="429756" y="23351"/>
                  </a:cubicBezTo>
                  <a:cubicBezTo>
                    <a:pt x="434033" y="25445"/>
                    <a:pt x="454785" y="29434"/>
                    <a:pt x="451315" y="30787"/>
                  </a:cubicBezTo>
                  <a:cubicBezTo>
                    <a:pt x="447845" y="32140"/>
                    <a:pt x="424258" y="31414"/>
                    <a:pt x="408936" y="314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653" name="Google Shape;653;p13"/>
            <p:cNvSpPr/>
            <p:nvPr/>
          </p:nvSpPr>
          <p:spPr>
            <a:xfrm>
              <a:off x="-1630264" y="132557"/>
              <a:ext cx="11303750" cy="410925"/>
            </a:xfrm>
            <a:custGeom>
              <a:rect b="b" l="l" r="r" t="t"/>
              <a:pathLst>
                <a:path extrusionOk="0" h="16437" w="452150">
                  <a:moveTo>
                    <a:pt x="452150" y="16088"/>
                  </a:moveTo>
                  <a:cubicBezTo>
                    <a:pt x="439106" y="16088"/>
                    <a:pt x="392114" y="16031"/>
                    <a:pt x="373887" y="16088"/>
                  </a:cubicBezTo>
                  <a:cubicBezTo>
                    <a:pt x="355660" y="16145"/>
                    <a:pt x="350590" y="16487"/>
                    <a:pt x="342786" y="16430"/>
                  </a:cubicBezTo>
                  <a:cubicBezTo>
                    <a:pt x="334982" y="16373"/>
                    <a:pt x="331565" y="16487"/>
                    <a:pt x="327065" y="15746"/>
                  </a:cubicBezTo>
                  <a:cubicBezTo>
                    <a:pt x="322565" y="15006"/>
                    <a:pt x="320515" y="14265"/>
                    <a:pt x="315787" y="11987"/>
                  </a:cubicBezTo>
                  <a:cubicBezTo>
                    <a:pt x="311059" y="9709"/>
                    <a:pt x="307528" y="4013"/>
                    <a:pt x="298699" y="2076"/>
                  </a:cubicBezTo>
                  <a:cubicBezTo>
                    <a:pt x="289870" y="139"/>
                    <a:pt x="293117" y="709"/>
                    <a:pt x="262814" y="367"/>
                  </a:cubicBezTo>
                  <a:cubicBezTo>
                    <a:pt x="232511" y="25"/>
                    <a:pt x="160685" y="82"/>
                    <a:pt x="116883" y="25"/>
                  </a:cubicBezTo>
                  <a:cubicBezTo>
                    <a:pt x="73081" y="-32"/>
                    <a:pt x="19481" y="25"/>
                    <a:pt x="0" y="25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654" name="Google Shape;654;p13"/>
            <p:cNvSpPr/>
            <p:nvPr/>
          </p:nvSpPr>
          <p:spPr>
            <a:xfrm>
              <a:off x="-1596155" y="87717"/>
              <a:ext cx="11303750" cy="410925"/>
            </a:xfrm>
            <a:custGeom>
              <a:rect b="b" l="l" r="r" t="t"/>
              <a:pathLst>
                <a:path extrusionOk="0" h="16437" w="452150">
                  <a:moveTo>
                    <a:pt x="452150" y="16088"/>
                  </a:moveTo>
                  <a:cubicBezTo>
                    <a:pt x="439106" y="16088"/>
                    <a:pt x="392114" y="16031"/>
                    <a:pt x="373887" y="16088"/>
                  </a:cubicBezTo>
                  <a:cubicBezTo>
                    <a:pt x="355660" y="16145"/>
                    <a:pt x="350590" y="16487"/>
                    <a:pt x="342786" y="16430"/>
                  </a:cubicBezTo>
                  <a:cubicBezTo>
                    <a:pt x="334982" y="16373"/>
                    <a:pt x="331565" y="16487"/>
                    <a:pt x="327065" y="15746"/>
                  </a:cubicBezTo>
                  <a:cubicBezTo>
                    <a:pt x="322565" y="15006"/>
                    <a:pt x="320515" y="14265"/>
                    <a:pt x="315787" y="11987"/>
                  </a:cubicBezTo>
                  <a:cubicBezTo>
                    <a:pt x="311059" y="9709"/>
                    <a:pt x="307528" y="4013"/>
                    <a:pt x="298699" y="2076"/>
                  </a:cubicBezTo>
                  <a:cubicBezTo>
                    <a:pt x="289870" y="139"/>
                    <a:pt x="293117" y="709"/>
                    <a:pt x="262814" y="367"/>
                  </a:cubicBezTo>
                  <a:cubicBezTo>
                    <a:pt x="232511" y="25"/>
                    <a:pt x="160685" y="82"/>
                    <a:pt x="116883" y="25"/>
                  </a:cubicBezTo>
                  <a:cubicBezTo>
                    <a:pt x="73081" y="-32"/>
                    <a:pt x="19481" y="25"/>
                    <a:pt x="0" y="25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grpSp>
          <p:nvGrpSpPr>
            <p:cNvPr id="655" name="Google Shape;655;p13"/>
            <p:cNvGrpSpPr/>
            <p:nvPr/>
          </p:nvGrpSpPr>
          <p:grpSpPr>
            <a:xfrm>
              <a:off x="6406513" y="222225"/>
              <a:ext cx="346813" cy="186675"/>
              <a:chOff x="6406513" y="269575"/>
              <a:chExt cx="346813" cy="186675"/>
            </a:xfrm>
          </p:grpSpPr>
          <p:sp>
            <p:nvSpPr>
              <p:cNvPr id="656" name="Google Shape;656;p13"/>
              <p:cNvSpPr/>
              <p:nvPr/>
            </p:nvSpPr>
            <p:spPr>
              <a:xfrm>
                <a:off x="6641425" y="344350"/>
                <a:ext cx="111900" cy="1119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7" name="Google Shape;657;p13"/>
              <p:cNvSpPr/>
              <p:nvPr/>
            </p:nvSpPr>
            <p:spPr>
              <a:xfrm>
                <a:off x="6406513" y="269575"/>
                <a:ext cx="158700" cy="1587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58" name="Google Shape;658;p13"/>
            <p:cNvGrpSpPr/>
            <p:nvPr/>
          </p:nvGrpSpPr>
          <p:grpSpPr>
            <a:xfrm>
              <a:off x="8733500" y="-1"/>
              <a:ext cx="331646" cy="342864"/>
              <a:chOff x="8489950" y="332499"/>
              <a:chExt cx="331646" cy="342864"/>
            </a:xfrm>
          </p:grpSpPr>
          <p:sp>
            <p:nvSpPr>
              <p:cNvPr id="659" name="Google Shape;659;p13"/>
              <p:cNvSpPr/>
              <p:nvPr/>
            </p:nvSpPr>
            <p:spPr>
              <a:xfrm>
                <a:off x="8709696" y="563463"/>
                <a:ext cx="111900" cy="1119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0" name="Google Shape;660;p13"/>
              <p:cNvSpPr/>
              <p:nvPr/>
            </p:nvSpPr>
            <p:spPr>
              <a:xfrm>
                <a:off x="8489950" y="332499"/>
                <a:ext cx="259800" cy="259800"/>
              </a:xfrm>
              <a:prstGeom prst="star4">
                <a:avLst>
                  <a:gd fmla="val 12500" name="adj"/>
                </a:avLst>
              </a:prstGeom>
              <a:solidFill>
                <a:schemeClr val="accen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61" name="Google Shape;661;p13"/>
          <p:cNvGrpSpPr/>
          <p:nvPr/>
        </p:nvGrpSpPr>
        <p:grpSpPr>
          <a:xfrm>
            <a:off x="-1570098" y="4560991"/>
            <a:ext cx="11522848" cy="761000"/>
            <a:chOff x="-1570098" y="4560991"/>
            <a:chExt cx="11522848" cy="761000"/>
          </a:xfrm>
        </p:grpSpPr>
        <p:sp>
          <p:nvSpPr>
            <p:cNvPr id="662" name="Google Shape;662;p13"/>
            <p:cNvSpPr/>
            <p:nvPr/>
          </p:nvSpPr>
          <p:spPr>
            <a:xfrm>
              <a:off x="-1570098" y="4560991"/>
              <a:ext cx="10957275" cy="761000"/>
            </a:xfrm>
            <a:custGeom>
              <a:rect b="b" l="l" r="r" t="t"/>
              <a:pathLst>
                <a:path extrusionOk="0" h="30440" w="438291">
                  <a:moveTo>
                    <a:pt x="4705" y="1314"/>
                  </a:moveTo>
                  <a:cubicBezTo>
                    <a:pt x="18603" y="-250"/>
                    <a:pt x="76749" y="258"/>
                    <a:pt x="96639" y="106"/>
                  </a:cubicBezTo>
                  <a:cubicBezTo>
                    <a:pt x="116529" y="-46"/>
                    <a:pt x="117867" y="-101"/>
                    <a:pt x="124043" y="401"/>
                  </a:cubicBezTo>
                  <a:cubicBezTo>
                    <a:pt x="130219" y="903"/>
                    <a:pt x="129533" y="982"/>
                    <a:pt x="133697" y="3116"/>
                  </a:cubicBezTo>
                  <a:cubicBezTo>
                    <a:pt x="137861" y="5250"/>
                    <a:pt x="142426" y="11432"/>
                    <a:pt x="149029" y="13204"/>
                  </a:cubicBezTo>
                  <a:cubicBezTo>
                    <a:pt x="155632" y="14976"/>
                    <a:pt x="164901" y="13659"/>
                    <a:pt x="173314" y="13750"/>
                  </a:cubicBezTo>
                  <a:cubicBezTo>
                    <a:pt x="181727" y="13841"/>
                    <a:pt x="189640" y="13841"/>
                    <a:pt x="199509" y="13750"/>
                  </a:cubicBezTo>
                  <a:cubicBezTo>
                    <a:pt x="209378" y="13659"/>
                    <a:pt x="217200" y="13295"/>
                    <a:pt x="232526" y="13204"/>
                  </a:cubicBezTo>
                  <a:cubicBezTo>
                    <a:pt x="247852" y="13113"/>
                    <a:pt x="259404" y="13204"/>
                    <a:pt x="291465" y="13204"/>
                  </a:cubicBezTo>
                  <a:cubicBezTo>
                    <a:pt x="323527" y="13204"/>
                    <a:pt x="401023" y="14259"/>
                    <a:pt x="424895" y="13204"/>
                  </a:cubicBezTo>
                  <a:cubicBezTo>
                    <a:pt x="448768" y="12149"/>
                    <a:pt x="433130" y="6931"/>
                    <a:pt x="434700" y="6873"/>
                  </a:cubicBezTo>
                  <a:cubicBezTo>
                    <a:pt x="436270" y="6816"/>
                    <a:pt x="434636" y="9305"/>
                    <a:pt x="434314" y="12859"/>
                  </a:cubicBezTo>
                  <a:cubicBezTo>
                    <a:pt x="433992" y="16413"/>
                    <a:pt x="437815" y="25412"/>
                    <a:pt x="432769" y="28199"/>
                  </a:cubicBezTo>
                  <a:cubicBezTo>
                    <a:pt x="427723" y="30986"/>
                    <a:pt x="415680" y="29491"/>
                    <a:pt x="404040" y="29581"/>
                  </a:cubicBezTo>
                  <a:cubicBezTo>
                    <a:pt x="392401" y="29672"/>
                    <a:pt x="386912" y="28882"/>
                    <a:pt x="362932" y="28742"/>
                  </a:cubicBezTo>
                  <a:cubicBezTo>
                    <a:pt x="338952" y="28602"/>
                    <a:pt x="299408" y="28462"/>
                    <a:pt x="260162" y="28742"/>
                  </a:cubicBezTo>
                  <a:cubicBezTo>
                    <a:pt x="220916" y="29022"/>
                    <a:pt x="168042" y="30280"/>
                    <a:pt x="127455" y="30420"/>
                  </a:cubicBezTo>
                  <a:cubicBezTo>
                    <a:pt x="86868" y="30560"/>
                    <a:pt x="35929" y="29931"/>
                    <a:pt x="16641" y="29581"/>
                  </a:cubicBezTo>
                  <a:cubicBezTo>
                    <a:pt x="-2647" y="29232"/>
                    <a:pt x="12472" y="30001"/>
                    <a:pt x="11727" y="28323"/>
                  </a:cubicBezTo>
                  <a:cubicBezTo>
                    <a:pt x="10982" y="26645"/>
                    <a:pt x="11919" y="22651"/>
                    <a:pt x="12173" y="19512"/>
                  </a:cubicBezTo>
                  <a:cubicBezTo>
                    <a:pt x="12427" y="16373"/>
                    <a:pt x="14494" y="12521"/>
                    <a:pt x="13249" y="9488"/>
                  </a:cubicBezTo>
                  <a:cubicBezTo>
                    <a:pt x="12004" y="6455"/>
                    <a:pt x="-9193" y="2878"/>
                    <a:pt x="4705" y="13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663" name="Google Shape;663;p13"/>
            <p:cNvSpPr/>
            <p:nvPr/>
          </p:nvSpPr>
          <p:spPr>
            <a:xfrm>
              <a:off x="-1391600" y="4642483"/>
              <a:ext cx="11344350" cy="350950"/>
            </a:xfrm>
            <a:custGeom>
              <a:rect b="b" l="l" r="r" t="t"/>
              <a:pathLst>
                <a:path extrusionOk="0" h="14038" w="453774">
                  <a:moveTo>
                    <a:pt x="0" y="395"/>
                  </a:moveTo>
                  <a:cubicBezTo>
                    <a:pt x="13416" y="350"/>
                    <a:pt x="61122" y="122"/>
                    <a:pt x="80495" y="122"/>
                  </a:cubicBezTo>
                  <a:cubicBezTo>
                    <a:pt x="99868" y="122"/>
                    <a:pt x="108463" y="-287"/>
                    <a:pt x="116240" y="395"/>
                  </a:cubicBezTo>
                  <a:cubicBezTo>
                    <a:pt x="124017" y="1077"/>
                    <a:pt x="123517" y="2214"/>
                    <a:pt x="127155" y="4215"/>
                  </a:cubicBezTo>
                  <a:cubicBezTo>
                    <a:pt x="130793" y="6216"/>
                    <a:pt x="132112" y="10855"/>
                    <a:pt x="138069" y="12401"/>
                  </a:cubicBezTo>
                  <a:cubicBezTo>
                    <a:pt x="144027" y="13947"/>
                    <a:pt x="153213" y="13310"/>
                    <a:pt x="162900" y="13492"/>
                  </a:cubicBezTo>
                  <a:cubicBezTo>
                    <a:pt x="172587" y="13674"/>
                    <a:pt x="166310" y="13401"/>
                    <a:pt x="196189" y="13492"/>
                  </a:cubicBezTo>
                  <a:cubicBezTo>
                    <a:pt x="226068" y="13583"/>
                    <a:pt x="299241" y="14038"/>
                    <a:pt x="342172" y="14038"/>
                  </a:cubicBezTo>
                  <a:cubicBezTo>
                    <a:pt x="385103" y="14038"/>
                    <a:pt x="435174" y="13583"/>
                    <a:pt x="453774" y="13492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664" name="Google Shape;664;p13"/>
            <p:cNvSpPr/>
            <p:nvPr/>
          </p:nvSpPr>
          <p:spPr>
            <a:xfrm>
              <a:off x="-1426870" y="4692558"/>
              <a:ext cx="11344350" cy="350950"/>
            </a:xfrm>
            <a:custGeom>
              <a:rect b="b" l="l" r="r" t="t"/>
              <a:pathLst>
                <a:path extrusionOk="0" h="14038" w="453774">
                  <a:moveTo>
                    <a:pt x="0" y="395"/>
                  </a:moveTo>
                  <a:cubicBezTo>
                    <a:pt x="13416" y="350"/>
                    <a:pt x="61122" y="122"/>
                    <a:pt x="80495" y="122"/>
                  </a:cubicBezTo>
                  <a:cubicBezTo>
                    <a:pt x="99868" y="122"/>
                    <a:pt x="108463" y="-287"/>
                    <a:pt x="116240" y="395"/>
                  </a:cubicBezTo>
                  <a:cubicBezTo>
                    <a:pt x="124017" y="1077"/>
                    <a:pt x="123517" y="2214"/>
                    <a:pt x="127155" y="4215"/>
                  </a:cubicBezTo>
                  <a:cubicBezTo>
                    <a:pt x="130793" y="6216"/>
                    <a:pt x="132112" y="10855"/>
                    <a:pt x="138069" y="12401"/>
                  </a:cubicBezTo>
                  <a:cubicBezTo>
                    <a:pt x="144027" y="13947"/>
                    <a:pt x="153213" y="13310"/>
                    <a:pt x="162900" y="13492"/>
                  </a:cubicBezTo>
                  <a:cubicBezTo>
                    <a:pt x="172587" y="13674"/>
                    <a:pt x="166310" y="13401"/>
                    <a:pt x="196189" y="13492"/>
                  </a:cubicBezTo>
                  <a:cubicBezTo>
                    <a:pt x="226068" y="13583"/>
                    <a:pt x="299241" y="14038"/>
                    <a:pt x="342172" y="14038"/>
                  </a:cubicBezTo>
                  <a:cubicBezTo>
                    <a:pt x="385103" y="14038"/>
                    <a:pt x="435174" y="13583"/>
                    <a:pt x="453774" y="13492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grpSp>
          <p:nvGrpSpPr>
            <p:cNvPr id="665" name="Google Shape;665;p13"/>
            <p:cNvGrpSpPr/>
            <p:nvPr/>
          </p:nvGrpSpPr>
          <p:grpSpPr>
            <a:xfrm>
              <a:off x="334300" y="4829049"/>
              <a:ext cx="771403" cy="288460"/>
              <a:chOff x="8164200" y="4855049"/>
              <a:chExt cx="771403" cy="288460"/>
            </a:xfrm>
          </p:grpSpPr>
          <p:sp>
            <p:nvSpPr>
              <p:cNvPr id="666" name="Google Shape;666;p13"/>
              <p:cNvSpPr/>
              <p:nvPr/>
            </p:nvSpPr>
            <p:spPr>
              <a:xfrm>
                <a:off x="8675803" y="4883709"/>
                <a:ext cx="259800" cy="2598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7" name="Google Shape;667;p13"/>
              <p:cNvSpPr/>
              <p:nvPr/>
            </p:nvSpPr>
            <p:spPr>
              <a:xfrm>
                <a:off x="8491821" y="4855050"/>
                <a:ext cx="111900" cy="1119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8" name="Google Shape;668;p13"/>
              <p:cNvSpPr/>
              <p:nvPr/>
            </p:nvSpPr>
            <p:spPr>
              <a:xfrm>
                <a:off x="8164200" y="4855049"/>
                <a:ext cx="259800" cy="259800"/>
              </a:xfrm>
              <a:prstGeom prst="star4">
                <a:avLst>
                  <a:gd fmla="val 12500" name="adj"/>
                </a:avLst>
              </a:prstGeom>
              <a:solidFill>
                <a:schemeClr val="accen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69" name="Google Shape;669;p13"/>
            <p:cNvGrpSpPr/>
            <p:nvPr/>
          </p:nvGrpSpPr>
          <p:grpSpPr>
            <a:xfrm>
              <a:off x="1270875" y="4784224"/>
              <a:ext cx="331646" cy="342864"/>
              <a:chOff x="8489950" y="332499"/>
              <a:chExt cx="331646" cy="342864"/>
            </a:xfrm>
          </p:grpSpPr>
          <p:sp>
            <p:nvSpPr>
              <p:cNvPr id="670" name="Google Shape;670;p13"/>
              <p:cNvSpPr/>
              <p:nvPr/>
            </p:nvSpPr>
            <p:spPr>
              <a:xfrm>
                <a:off x="8709696" y="563463"/>
                <a:ext cx="111900" cy="1119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1" name="Google Shape;671;p13"/>
              <p:cNvSpPr/>
              <p:nvPr/>
            </p:nvSpPr>
            <p:spPr>
              <a:xfrm>
                <a:off x="8489950" y="332499"/>
                <a:ext cx="259800" cy="259800"/>
              </a:xfrm>
              <a:prstGeom prst="star4">
                <a:avLst>
                  <a:gd fmla="val 12500" name="adj"/>
                </a:avLst>
              </a:prstGeom>
              <a:solidFill>
                <a:schemeClr val="accen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3" name="Google Shape;673;p14"/>
          <p:cNvGrpSpPr/>
          <p:nvPr/>
        </p:nvGrpSpPr>
        <p:grpSpPr>
          <a:xfrm>
            <a:off x="75" y="50"/>
            <a:ext cx="9144183" cy="5413256"/>
            <a:chOff x="1619453" y="1201199"/>
            <a:chExt cx="3959892" cy="2344213"/>
          </a:xfrm>
        </p:grpSpPr>
        <p:sp>
          <p:nvSpPr>
            <p:cNvPr id="674" name="Google Shape;674;p14"/>
            <p:cNvSpPr/>
            <p:nvPr/>
          </p:nvSpPr>
          <p:spPr>
            <a:xfrm>
              <a:off x="1808797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14"/>
            <p:cNvSpPr/>
            <p:nvPr/>
          </p:nvSpPr>
          <p:spPr>
            <a:xfrm>
              <a:off x="1980572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14"/>
            <p:cNvSpPr/>
            <p:nvPr/>
          </p:nvSpPr>
          <p:spPr>
            <a:xfrm>
              <a:off x="2152372" y="1201199"/>
              <a:ext cx="0" cy="2344213"/>
            </a:xfrm>
            <a:custGeom>
              <a:rect b="b" l="l" r="r" t="t"/>
              <a:pathLst>
                <a:path extrusionOk="0" fill="none" h="107164" w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14"/>
            <p:cNvSpPr/>
            <p:nvPr/>
          </p:nvSpPr>
          <p:spPr>
            <a:xfrm>
              <a:off x="2324147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14"/>
            <p:cNvSpPr/>
            <p:nvPr/>
          </p:nvSpPr>
          <p:spPr>
            <a:xfrm>
              <a:off x="2495972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14"/>
            <p:cNvSpPr/>
            <p:nvPr/>
          </p:nvSpPr>
          <p:spPr>
            <a:xfrm>
              <a:off x="2667747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14"/>
            <p:cNvSpPr/>
            <p:nvPr/>
          </p:nvSpPr>
          <p:spPr>
            <a:xfrm>
              <a:off x="2839522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14"/>
            <p:cNvSpPr/>
            <p:nvPr/>
          </p:nvSpPr>
          <p:spPr>
            <a:xfrm>
              <a:off x="3011322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14"/>
            <p:cNvSpPr/>
            <p:nvPr/>
          </p:nvSpPr>
          <p:spPr>
            <a:xfrm>
              <a:off x="3183097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14"/>
            <p:cNvSpPr/>
            <p:nvPr/>
          </p:nvSpPr>
          <p:spPr>
            <a:xfrm>
              <a:off x="3354897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14"/>
            <p:cNvSpPr/>
            <p:nvPr/>
          </p:nvSpPr>
          <p:spPr>
            <a:xfrm>
              <a:off x="3526672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14"/>
            <p:cNvSpPr/>
            <p:nvPr/>
          </p:nvSpPr>
          <p:spPr>
            <a:xfrm>
              <a:off x="3698472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14"/>
            <p:cNvSpPr/>
            <p:nvPr/>
          </p:nvSpPr>
          <p:spPr>
            <a:xfrm>
              <a:off x="3870247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14"/>
            <p:cNvSpPr/>
            <p:nvPr/>
          </p:nvSpPr>
          <p:spPr>
            <a:xfrm>
              <a:off x="4042047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14"/>
            <p:cNvSpPr/>
            <p:nvPr/>
          </p:nvSpPr>
          <p:spPr>
            <a:xfrm>
              <a:off x="4213821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14"/>
            <p:cNvSpPr/>
            <p:nvPr/>
          </p:nvSpPr>
          <p:spPr>
            <a:xfrm>
              <a:off x="4385596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14"/>
            <p:cNvSpPr/>
            <p:nvPr/>
          </p:nvSpPr>
          <p:spPr>
            <a:xfrm>
              <a:off x="4557396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14"/>
            <p:cNvSpPr/>
            <p:nvPr/>
          </p:nvSpPr>
          <p:spPr>
            <a:xfrm>
              <a:off x="4729171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14"/>
            <p:cNvSpPr/>
            <p:nvPr/>
          </p:nvSpPr>
          <p:spPr>
            <a:xfrm>
              <a:off x="4900971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14"/>
            <p:cNvSpPr/>
            <p:nvPr/>
          </p:nvSpPr>
          <p:spPr>
            <a:xfrm>
              <a:off x="5072746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14"/>
            <p:cNvSpPr/>
            <p:nvPr/>
          </p:nvSpPr>
          <p:spPr>
            <a:xfrm>
              <a:off x="5244546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14"/>
            <p:cNvSpPr/>
            <p:nvPr/>
          </p:nvSpPr>
          <p:spPr>
            <a:xfrm>
              <a:off x="5416321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14"/>
            <p:cNvSpPr/>
            <p:nvPr/>
          </p:nvSpPr>
          <p:spPr>
            <a:xfrm>
              <a:off x="1619453" y="1362125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14"/>
            <p:cNvSpPr/>
            <p:nvPr/>
          </p:nvSpPr>
          <p:spPr>
            <a:xfrm>
              <a:off x="1619453" y="1533925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14"/>
            <p:cNvSpPr/>
            <p:nvPr/>
          </p:nvSpPr>
          <p:spPr>
            <a:xfrm>
              <a:off x="1619453" y="1705700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14"/>
            <p:cNvSpPr/>
            <p:nvPr/>
          </p:nvSpPr>
          <p:spPr>
            <a:xfrm>
              <a:off x="1619453" y="1877475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14"/>
            <p:cNvSpPr/>
            <p:nvPr/>
          </p:nvSpPr>
          <p:spPr>
            <a:xfrm>
              <a:off x="1619453" y="2049275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14"/>
            <p:cNvSpPr/>
            <p:nvPr/>
          </p:nvSpPr>
          <p:spPr>
            <a:xfrm>
              <a:off x="1619453" y="2221050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14"/>
            <p:cNvSpPr/>
            <p:nvPr/>
          </p:nvSpPr>
          <p:spPr>
            <a:xfrm>
              <a:off x="1619453" y="2392824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14"/>
            <p:cNvSpPr/>
            <p:nvPr/>
          </p:nvSpPr>
          <p:spPr>
            <a:xfrm>
              <a:off x="1619453" y="2564624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14"/>
            <p:cNvSpPr/>
            <p:nvPr/>
          </p:nvSpPr>
          <p:spPr>
            <a:xfrm>
              <a:off x="1619453" y="2736424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14"/>
            <p:cNvSpPr/>
            <p:nvPr/>
          </p:nvSpPr>
          <p:spPr>
            <a:xfrm>
              <a:off x="1619453" y="2908199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14"/>
            <p:cNvSpPr/>
            <p:nvPr/>
          </p:nvSpPr>
          <p:spPr>
            <a:xfrm>
              <a:off x="1619453" y="3079999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14"/>
            <p:cNvSpPr/>
            <p:nvPr/>
          </p:nvSpPr>
          <p:spPr>
            <a:xfrm>
              <a:off x="1619453" y="3251774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14"/>
            <p:cNvSpPr/>
            <p:nvPr/>
          </p:nvSpPr>
          <p:spPr>
            <a:xfrm>
              <a:off x="1619453" y="3423548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09" name="Google Shape;709;p14"/>
          <p:cNvSpPr txBox="1"/>
          <p:nvPr>
            <p:ph type="title"/>
          </p:nvPr>
        </p:nvSpPr>
        <p:spPr>
          <a:xfrm rot="-842">
            <a:off x="2121450" y="3086120"/>
            <a:ext cx="4901100" cy="60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10" name="Google Shape;710;p14"/>
          <p:cNvSpPr txBox="1"/>
          <p:nvPr>
            <p:ph idx="1" type="subTitle"/>
          </p:nvPr>
        </p:nvSpPr>
        <p:spPr>
          <a:xfrm>
            <a:off x="1298100" y="1628625"/>
            <a:ext cx="6547800" cy="14412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711" name="Google Shape;711;p14"/>
          <p:cNvGrpSpPr/>
          <p:nvPr/>
        </p:nvGrpSpPr>
        <p:grpSpPr>
          <a:xfrm>
            <a:off x="-1630264" y="-189410"/>
            <a:ext cx="11764677" cy="790400"/>
            <a:chOff x="-1630264" y="-189410"/>
            <a:chExt cx="11764677" cy="790400"/>
          </a:xfrm>
        </p:grpSpPr>
        <p:sp>
          <p:nvSpPr>
            <p:cNvPr id="712" name="Google Shape;712;p14"/>
            <p:cNvSpPr/>
            <p:nvPr/>
          </p:nvSpPr>
          <p:spPr>
            <a:xfrm>
              <a:off x="-1158211" y="-189410"/>
              <a:ext cx="11292625" cy="790400"/>
            </a:xfrm>
            <a:custGeom>
              <a:rect b="b" l="l" r="r" t="t"/>
              <a:pathLst>
                <a:path extrusionOk="0" h="31616" w="451705">
                  <a:moveTo>
                    <a:pt x="408936" y="31471"/>
                  </a:moveTo>
                  <a:cubicBezTo>
                    <a:pt x="393614" y="31528"/>
                    <a:pt x="376241" y="31243"/>
                    <a:pt x="359381" y="31129"/>
                  </a:cubicBezTo>
                  <a:cubicBezTo>
                    <a:pt x="342521" y="31015"/>
                    <a:pt x="319167" y="31922"/>
                    <a:pt x="307775" y="30787"/>
                  </a:cubicBezTo>
                  <a:cubicBezTo>
                    <a:pt x="296383" y="29653"/>
                    <a:pt x="295586" y="26425"/>
                    <a:pt x="291029" y="24322"/>
                  </a:cubicBezTo>
                  <a:cubicBezTo>
                    <a:pt x="286472" y="22219"/>
                    <a:pt x="285105" y="19652"/>
                    <a:pt x="280434" y="18171"/>
                  </a:cubicBezTo>
                  <a:cubicBezTo>
                    <a:pt x="275763" y="16690"/>
                    <a:pt x="269782" y="15949"/>
                    <a:pt x="263004" y="15436"/>
                  </a:cubicBezTo>
                  <a:cubicBezTo>
                    <a:pt x="256226" y="14923"/>
                    <a:pt x="247626" y="15152"/>
                    <a:pt x="239765" y="15095"/>
                  </a:cubicBezTo>
                  <a:cubicBezTo>
                    <a:pt x="231905" y="15038"/>
                    <a:pt x="231904" y="15095"/>
                    <a:pt x="215841" y="15095"/>
                  </a:cubicBezTo>
                  <a:cubicBezTo>
                    <a:pt x="199778" y="15095"/>
                    <a:pt x="177279" y="15152"/>
                    <a:pt x="143388" y="15095"/>
                  </a:cubicBezTo>
                  <a:cubicBezTo>
                    <a:pt x="109497" y="15038"/>
                    <a:pt x="35458" y="14450"/>
                    <a:pt x="12494" y="14753"/>
                  </a:cubicBezTo>
                  <a:cubicBezTo>
                    <a:pt x="-10470" y="15056"/>
                    <a:pt x="5163" y="17465"/>
                    <a:pt x="5602" y="16912"/>
                  </a:cubicBezTo>
                  <a:cubicBezTo>
                    <a:pt x="6041" y="16359"/>
                    <a:pt x="13185" y="13325"/>
                    <a:pt x="15126" y="11436"/>
                  </a:cubicBezTo>
                  <a:cubicBezTo>
                    <a:pt x="17067" y="9547"/>
                    <a:pt x="14845" y="7353"/>
                    <a:pt x="17250" y="5579"/>
                  </a:cubicBezTo>
                  <a:cubicBezTo>
                    <a:pt x="19655" y="3806"/>
                    <a:pt x="21295" y="1535"/>
                    <a:pt x="29554" y="795"/>
                  </a:cubicBezTo>
                  <a:cubicBezTo>
                    <a:pt x="37813" y="55"/>
                    <a:pt x="44022" y="1080"/>
                    <a:pt x="66806" y="1137"/>
                  </a:cubicBezTo>
                  <a:cubicBezTo>
                    <a:pt x="89590" y="1194"/>
                    <a:pt x="127525" y="1194"/>
                    <a:pt x="166258" y="1137"/>
                  </a:cubicBezTo>
                  <a:cubicBezTo>
                    <a:pt x="204991" y="1080"/>
                    <a:pt x="257110" y="739"/>
                    <a:pt x="299203" y="796"/>
                  </a:cubicBezTo>
                  <a:cubicBezTo>
                    <a:pt x="341297" y="853"/>
                    <a:pt x="397744" y="-1426"/>
                    <a:pt x="418819" y="1479"/>
                  </a:cubicBezTo>
                  <a:cubicBezTo>
                    <a:pt x="439894" y="4384"/>
                    <a:pt x="423832" y="14580"/>
                    <a:pt x="425655" y="18225"/>
                  </a:cubicBezTo>
                  <a:cubicBezTo>
                    <a:pt x="427478" y="21870"/>
                    <a:pt x="425479" y="21257"/>
                    <a:pt x="429756" y="23351"/>
                  </a:cubicBezTo>
                  <a:cubicBezTo>
                    <a:pt x="434033" y="25445"/>
                    <a:pt x="454785" y="29434"/>
                    <a:pt x="451315" y="30787"/>
                  </a:cubicBezTo>
                  <a:cubicBezTo>
                    <a:pt x="447845" y="32140"/>
                    <a:pt x="424258" y="31414"/>
                    <a:pt x="408936" y="314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713" name="Google Shape;713;p14"/>
            <p:cNvSpPr/>
            <p:nvPr/>
          </p:nvSpPr>
          <p:spPr>
            <a:xfrm>
              <a:off x="-1630264" y="132557"/>
              <a:ext cx="11303750" cy="410925"/>
            </a:xfrm>
            <a:custGeom>
              <a:rect b="b" l="l" r="r" t="t"/>
              <a:pathLst>
                <a:path extrusionOk="0" h="16437" w="452150">
                  <a:moveTo>
                    <a:pt x="452150" y="16088"/>
                  </a:moveTo>
                  <a:cubicBezTo>
                    <a:pt x="439106" y="16088"/>
                    <a:pt x="392114" y="16031"/>
                    <a:pt x="373887" y="16088"/>
                  </a:cubicBezTo>
                  <a:cubicBezTo>
                    <a:pt x="355660" y="16145"/>
                    <a:pt x="350590" y="16487"/>
                    <a:pt x="342786" y="16430"/>
                  </a:cubicBezTo>
                  <a:cubicBezTo>
                    <a:pt x="334982" y="16373"/>
                    <a:pt x="331565" y="16487"/>
                    <a:pt x="327065" y="15746"/>
                  </a:cubicBezTo>
                  <a:cubicBezTo>
                    <a:pt x="322565" y="15006"/>
                    <a:pt x="320515" y="14265"/>
                    <a:pt x="315787" y="11987"/>
                  </a:cubicBezTo>
                  <a:cubicBezTo>
                    <a:pt x="311059" y="9709"/>
                    <a:pt x="307528" y="4013"/>
                    <a:pt x="298699" y="2076"/>
                  </a:cubicBezTo>
                  <a:cubicBezTo>
                    <a:pt x="289870" y="139"/>
                    <a:pt x="293117" y="709"/>
                    <a:pt x="262814" y="367"/>
                  </a:cubicBezTo>
                  <a:cubicBezTo>
                    <a:pt x="232511" y="25"/>
                    <a:pt x="160685" y="82"/>
                    <a:pt x="116883" y="25"/>
                  </a:cubicBezTo>
                  <a:cubicBezTo>
                    <a:pt x="73081" y="-32"/>
                    <a:pt x="19481" y="25"/>
                    <a:pt x="0" y="25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714" name="Google Shape;714;p14"/>
            <p:cNvSpPr/>
            <p:nvPr/>
          </p:nvSpPr>
          <p:spPr>
            <a:xfrm>
              <a:off x="-1596155" y="87717"/>
              <a:ext cx="11303750" cy="410925"/>
            </a:xfrm>
            <a:custGeom>
              <a:rect b="b" l="l" r="r" t="t"/>
              <a:pathLst>
                <a:path extrusionOk="0" h="16437" w="452150">
                  <a:moveTo>
                    <a:pt x="452150" y="16088"/>
                  </a:moveTo>
                  <a:cubicBezTo>
                    <a:pt x="439106" y="16088"/>
                    <a:pt x="392114" y="16031"/>
                    <a:pt x="373887" y="16088"/>
                  </a:cubicBezTo>
                  <a:cubicBezTo>
                    <a:pt x="355660" y="16145"/>
                    <a:pt x="350590" y="16487"/>
                    <a:pt x="342786" y="16430"/>
                  </a:cubicBezTo>
                  <a:cubicBezTo>
                    <a:pt x="334982" y="16373"/>
                    <a:pt x="331565" y="16487"/>
                    <a:pt x="327065" y="15746"/>
                  </a:cubicBezTo>
                  <a:cubicBezTo>
                    <a:pt x="322565" y="15006"/>
                    <a:pt x="320515" y="14265"/>
                    <a:pt x="315787" y="11987"/>
                  </a:cubicBezTo>
                  <a:cubicBezTo>
                    <a:pt x="311059" y="9709"/>
                    <a:pt x="307528" y="4013"/>
                    <a:pt x="298699" y="2076"/>
                  </a:cubicBezTo>
                  <a:cubicBezTo>
                    <a:pt x="289870" y="139"/>
                    <a:pt x="293117" y="709"/>
                    <a:pt x="262814" y="367"/>
                  </a:cubicBezTo>
                  <a:cubicBezTo>
                    <a:pt x="232511" y="25"/>
                    <a:pt x="160685" y="82"/>
                    <a:pt x="116883" y="25"/>
                  </a:cubicBezTo>
                  <a:cubicBezTo>
                    <a:pt x="73081" y="-32"/>
                    <a:pt x="19481" y="25"/>
                    <a:pt x="0" y="25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grpSp>
          <p:nvGrpSpPr>
            <p:cNvPr id="715" name="Google Shape;715;p14"/>
            <p:cNvGrpSpPr/>
            <p:nvPr/>
          </p:nvGrpSpPr>
          <p:grpSpPr>
            <a:xfrm>
              <a:off x="6406513" y="222225"/>
              <a:ext cx="346813" cy="186675"/>
              <a:chOff x="6406513" y="269575"/>
              <a:chExt cx="346813" cy="186675"/>
            </a:xfrm>
          </p:grpSpPr>
          <p:sp>
            <p:nvSpPr>
              <p:cNvPr id="716" name="Google Shape;716;p14"/>
              <p:cNvSpPr/>
              <p:nvPr/>
            </p:nvSpPr>
            <p:spPr>
              <a:xfrm>
                <a:off x="6641425" y="344350"/>
                <a:ext cx="111900" cy="1119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7" name="Google Shape;717;p14"/>
              <p:cNvSpPr/>
              <p:nvPr/>
            </p:nvSpPr>
            <p:spPr>
              <a:xfrm>
                <a:off x="6406513" y="269575"/>
                <a:ext cx="158700" cy="1587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8" name="Google Shape;718;p14"/>
            <p:cNvGrpSpPr/>
            <p:nvPr/>
          </p:nvGrpSpPr>
          <p:grpSpPr>
            <a:xfrm>
              <a:off x="8733500" y="-1"/>
              <a:ext cx="331646" cy="342864"/>
              <a:chOff x="8489950" y="332499"/>
              <a:chExt cx="331646" cy="342864"/>
            </a:xfrm>
          </p:grpSpPr>
          <p:sp>
            <p:nvSpPr>
              <p:cNvPr id="719" name="Google Shape;719;p14"/>
              <p:cNvSpPr/>
              <p:nvPr/>
            </p:nvSpPr>
            <p:spPr>
              <a:xfrm>
                <a:off x="8709696" y="563463"/>
                <a:ext cx="111900" cy="1119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0" name="Google Shape;720;p14"/>
              <p:cNvSpPr/>
              <p:nvPr/>
            </p:nvSpPr>
            <p:spPr>
              <a:xfrm>
                <a:off x="8489950" y="332499"/>
                <a:ext cx="259800" cy="259800"/>
              </a:xfrm>
              <a:prstGeom prst="star4">
                <a:avLst>
                  <a:gd fmla="val 12500" name="adj"/>
                </a:avLst>
              </a:prstGeom>
              <a:solidFill>
                <a:schemeClr val="accen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721" name="Google Shape;721;p14"/>
          <p:cNvGrpSpPr/>
          <p:nvPr/>
        </p:nvGrpSpPr>
        <p:grpSpPr>
          <a:xfrm>
            <a:off x="-1570098" y="4560991"/>
            <a:ext cx="11522848" cy="761000"/>
            <a:chOff x="-1570098" y="4560991"/>
            <a:chExt cx="11522848" cy="761000"/>
          </a:xfrm>
        </p:grpSpPr>
        <p:sp>
          <p:nvSpPr>
            <p:cNvPr id="722" name="Google Shape;722;p14"/>
            <p:cNvSpPr/>
            <p:nvPr/>
          </p:nvSpPr>
          <p:spPr>
            <a:xfrm>
              <a:off x="-1570098" y="4560991"/>
              <a:ext cx="10957275" cy="761000"/>
            </a:xfrm>
            <a:custGeom>
              <a:rect b="b" l="l" r="r" t="t"/>
              <a:pathLst>
                <a:path extrusionOk="0" h="30440" w="438291">
                  <a:moveTo>
                    <a:pt x="4705" y="1314"/>
                  </a:moveTo>
                  <a:cubicBezTo>
                    <a:pt x="18603" y="-250"/>
                    <a:pt x="76749" y="258"/>
                    <a:pt x="96639" y="106"/>
                  </a:cubicBezTo>
                  <a:cubicBezTo>
                    <a:pt x="116529" y="-46"/>
                    <a:pt x="117867" y="-101"/>
                    <a:pt x="124043" y="401"/>
                  </a:cubicBezTo>
                  <a:cubicBezTo>
                    <a:pt x="130219" y="903"/>
                    <a:pt x="129533" y="982"/>
                    <a:pt x="133697" y="3116"/>
                  </a:cubicBezTo>
                  <a:cubicBezTo>
                    <a:pt x="137861" y="5250"/>
                    <a:pt x="142426" y="11432"/>
                    <a:pt x="149029" y="13204"/>
                  </a:cubicBezTo>
                  <a:cubicBezTo>
                    <a:pt x="155632" y="14976"/>
                    <a:pt x="164901" y="13659"/>
                    <a:pt x="173314" y="13750"/>
                  </a:cubicBezTo>
                  <a:cubicBezTo>
                    <a:pt x="181727" y="13841"/>
                    <a:pt x="189640" y="13841"/>
                    <a:pt x="199509" y="13750"/>
                  </a:cubicBezTo>
                  <a:cubicBezTo>
                    <a:pt x="209378" y="13659"/>
                    <a:pt x="217200" y="13295"/>
                    <a:pt x="232526" y="13204"/>
                  </a:cubicBezTo>
                  <a:cubicBezTo>
                    <a:pt x="247852" y="13113"/>
                    <a:pt x="259404" y="13204"/>
                    <a:pt x="291465" y="13204"/>
                  </a:cubicBezTo>
                  <a:cubicBezTo>
                    <a:pt x="323527" y="13204"/>
                    <a:pt x="401023" y="14259"/>
                    <a:pt x="424895" y="13204"/>
                  </a:cubicBezTo>
                  <a:cubicBezTo>
                    <a:pt x="448768" y="12149"/>
                    <a:pt x="433130" y="6931"/>
                    <a:pt x="434700" y="6873"/>
                  </a:cubicBezTo>
                  <a:cubicBezTo>
                    <a:pt x="436270" y="6816"/>
                    <a:pt x="434636" y="9305"/>
                    <a:pt x="434314" y="12859"/>
                  </a:cubicBezTo>
                  <a:cubicBezTo>
                    <a:pt x="433992" y="16413"/>
                    <a:pt x="437815" y="25412"/>
                    <a:pt x="432769" y="28199"/>
                  </a:cubicBezTo>
                  <a:cubicBezTo>
                    <a:pt x="427723" y="30986"/>
                    <a:pt x="415680" y="29491"/>
                    <a:pt x="404040" y="29581"/>
                  </a:cubicBezTo>
                  <a:cubicBezTo>
                    <a:pt x="392401" y="29672"/>
                    <a:pt x="386912" y="28882"/>
                    <a:pt x="362932" y="28742"/>
                  </a:cubicBezTo>
                  <a:cubicBezTo>
                    <a:pt x="338952" y="28602"/>
                    <a:pt x="299408" y="28462"/>
                    <a:pt x="260162" y="28742"/>
                  </a:cubicBezTo>
                  <a:cubicBezTo>
                    <a:pt x="220916" y="29022"/>
                    <a:pt x="168042" y="30280"/>
                    <a:pt x="127455" y="30420"/>
                  </a:cubicBezTo>
                  <a:cubicBezTo>
                    <a:pt x="86868" y="30560"/>
                    <a:pt x="35929" y="29931"/>
                    <a:pt x="16641" y="29581"/>
                  </a:cubicBezTo>
                  <a:cubicBezTo>
                    <a:pt x="-2647" y="29232"/>
                    <a:pt x="12472" y="30001"/>
                    <a:pt x="11727" y="28323"/>
                  </a:cubicBezTo>
                  <a:cubicBezTo>
                    <a:pt x="10982" y="26645"/>
                    <a:pt x="11919" y="22651"/>
                    <a:pt x="12173" y="19512"/>
                  </a:cubicBezTo>
                  <a:cubicBezTo>
                    <a:pt x="12427" y="16373"/>
                    <a:pt x="14494" y="12521"/>
                    <a:pt x="13249" y="9488"/>
                  </a:cubicBezTo>
                  <a:cubicBezTo>
                    <a:pt x="12004" y="6455"/>
                    <a:pt x="-9193" y="2878"/>
                    <a:pt x="4705" y="13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723" name="Google Shape;723;p14"/>
            <p:cNvSpPr/>
            <p:nvPr/>
          </p:nvSpPr>
          <p:spPr>
            <a:xfrm>
              <a:off x="-1391600" y="4642483"/>
              <a:ext cx="11344350" cy="350950"/>
            </a:xfrm>
            <a:custGeom>
              <a:rect b="b" l="l" r="r" t="t"/>
              <a:pathLst>
                <a:path extrusionOk="0" h="14038" w="453774">
                  <a:moveTo>
                    <a:pt x="0" y="395"/>
                  </a:moveTo>
                  <a:cubicBezTo>
                    <a:pt x="13416" y="350"/>
                    <a:pt x="61122" y="122"/>
                    <a:pt x="80495" y="122"/>
                  </a:cubicBezTo>
                  <a:cubicBezTo>
                    <a:pt x="99868" y="122"/>
                    <a:pt x="108463" y="-287"/>
                    <a:pt x="116240" y="395"/>
                  </a:cubicBezTo>
                  <a:cubicBezTo>
                    <a:pt x="124017" y="1077"/>
                    <a:pt x="123517" y="2214"/>
                    <a:pt x="127155" y="4215"/>
                  </a:cubicBezTo>
                  <a:cubicBezTo>
                    <a:pt x="130793" y="6216"/>
                    <a:pt x="132112" y="10855"/>
                    <a:pt x="138069" y="12401"/>
                  </a:cubicBezTo>
                  <a:cubicBezTo>
                    <a:pt x="144027" y="13947"/>
                    <a:pt x="153213" y="13310"/>
                    <a:pt x="162900" y="13492"/>
                  </a:cubicBezTo>
                  <a:cubicBezTo>
                    <a:pt x="172587" y="13674"/>
                    <a:pt x="166310" y="13401"/>
                    <a:pt x="196189" y="13492"/>
                  </a:cubicBezTo>
                  <a:cubicBezTo>
                    <a:pt x="226068" y="13583"/>
                    <a:pt x="299241" y="14038"/>
                    <a:pt x="342172" y="14038"/>
                  </a:cubicBezTo>
                  <a:cubicBezTo>
                    <a:pt x="385103" y="14038"/>
                    <a:pt x="435174" y="13583"/>
                    <a:pt x="453774" y="13492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724" name="Google Shape;724;p14"/>
            <p:cNvSpPr/>
            <p:nvPr/>
          </p:nvSpPr>
          <p:spPr>
            <a:xfrm>
              <a:off x="-1426870" y="4692558"/>
              <a:ext cx="11344350" cy="350950"/>
            </a:xfrm>
            <a:custGeom>
              <a:rect b="b" l="l" r="r" t="t"/>
              <a:pathLst>
                <a:path extrusionOk="0" h="14038" w="453774">
                  <a:moveTo>
                    <a:pt x="0" y="395"/>
                  </a:moveTo>
                  <a:cubicBezTo>
                    <a:pt x="13416" y="350"/>
                    <a:pt x="61122" y="122"/>
                    <a:pt x="80495" y="122"/>
                  </a:cubicBezTo>
                  <a:cubicBezTo>
                    <a:pt x="99868" y="122"/>
                    <a:pt x="108463" y="-287"/>
                    <a:pt x="116240" y="395"/>
                  </a:cubicBezTo>
                  <a:cubicBezTo>
                    <a:pt x="124017" y="1077"/>
                    <a:pt x="123517" y="2214"/>
                    <a:pt x="127155" y="4215"/>
                  </a:cubicBezTo>
                  <a:cubicBezTo>
                    <a:pt x="130793" y="6216"/>
                    <a:pt x="132112" y="10855"/>
                    <a:pt x="138069" y="12401"/>
                  </a:cubicBezTo>
                  <a:cubicBezTo>
                    <a:pt x="144027" y="13947"/>
                    <a:pt x="153213" y="13310"/>
                    <a:pt x="162900" y="13492"/>
                  </a:cubicBezTo>
                  <a:cubicBezTo>
                    <a:pt x="172587" y="13674"/>
                    <a:pt x="166310" y="13401"/>
                    <a:pt x="196189" y="13492"/>
                  </a:cubicBezTo>
                  <a:cubicBezTo>
                    <a:pt x="226068" y="13583"/>
                    <a:pt x="299241" y="14038"/>
                    <a:pt x="342172" y="14038"/>
                  </a:cubicBezTo>
                  <a:cubicBezTo>
                    <a:pt x="385103" y="14038"/>
                    <a:pt x="435174" y="13583"/>
                    <a:pt x="453774" y="13492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grpSp>
          <p:nvGrpSpPr>
            <p:cNvPr id="725" name="Google Shape;725;p14"/>
            <p:cNvGrpSpPr/>
            <p:nvPr/>
          </p:nvGrpSpPr>
          <p:grpSpPr>
            <a:xfrm>
              <a:off x="334300" y="4829049"/>
              <a:ext cx="771403" cy="288460"/>
              <a:chOff x="8164200" y="4855049"/>
              <a:chExt cx="771403" cy="288460"/>
            </a:xfrm>
          </p:grpSpPr>
          <p:sp>
            <p:nvSpPr>
              <p:cNvPr id="726" name="Google Shape;726;p14"/>
              <p:cNvSpPr/>
              <p:nvPr/>
            </p:nvSpPr>
            <p:spPr>
              <a:xfrm>
                <a:off x="8675803" y="4883709"/>
                <a:ext cx="259800" cy="2598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7" name="Google Shape;727;p14"/>
              <p:cNvSpPr/>
              <p:nvPr/>
            </p:nvSpPr>
            <p:spPr>
              <a:xfrm>
                <a:off x="8491821" y="4855050"/>
                <a:ext cx="111900" cy="1119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8" name="Google Shape;728;p14"/>
              <p:cNvSpPr/>
              <p:nvPr/>
            </p:nvSpPr>
            <p:spPr>
              <a:xfrm>
                <a:off x="8164200" y="4855049"/>
                <a:ext cx="259800" cy="259800"/>
              </a:xfrm>
              <a:prstGeom prst="star4">
                <a:avLst>
                  <a:gd fmla="val 12500" name="adj"/>
                </a:avLst>
              </a:prstGeom>
              <a:solidFill>
                <a:schemeClr val="accen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29" name="Google Shape;729;p14"/>
            <p:cNvGrpSpPr/>
            <p:nvPr/>
          </p:nvGrpSpPr>
          <p:grpSpPr>
            <a:xfrm>
              <a:off x="1270875" y="4784224"/>
              <a:ext cx="331646" cy="342864"/>
              <a:chOff x="8489950" y="332499"/>
              <a:chExt cx="331646" cy="342864"/>
            </a:xfrm>
          </p:grpSpPr>
          <p:sp>
            <p:nvSpPr>
              <p:cNvPr id="730" name="Google Shape;730;p14"/>
              <p:cNvSpPr/>
              <p:nvPr/>
            </p:nvSpPr>
            <p:spPr>
              <a:xfrm>
                <a:off x="8709696" y="563463"/>
                <a:ext cx="111900" cy="1119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1" name="Google Shape;731;p14"/>
              <p:cNvSpPr/>
              <p:nvPr/>
            </p:nvSpPr>
            <p:spPr>
              <a:xfrm>
                <a:off x="8489950" y="332499"/>
                <a:ext cx="259800" cy="259800"/>
              </a:xfrm>
              <a:prstGeom prst="star4">
                <a:avLst>
                  <a:gd fmla="val 12500" name="adj"/>
                </a:avLst>
              </a:prstGeom>
              <a:solidFill>
                <a:schemeClr val="accen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3" name="Google Shape;733;p15"/>
          <p:cNvGrpSpPr/>
          <p:nvPr/>
        </p:nvGrpSpPr>
        <p:grpSpPr>
          <a:xfrm>
            <a:off x="75" y="50"/>
            <a:ext cx="9144183" cy="5413256"/>
            <a:chOff x="1619453" y="1201199"/>
            <a:chExt cx="3959892" cy="2344213"/>
          </a:xfrm>
        </p:grpSpPr>
        <p:sp>
          <p:nvSpPr>
            <p:cNvPr id="734" name="Google Shape;734;p15"/>
            <p:cNvSpPr/>
            <p:nvPr/>
          </p:nvSpPr>
          <p:spPr>
            <a:xfrm>
              <a:off x="1808797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15"/>
            <p:cNvSpPr/>
            <p:nvPr/>
          </p:nvSpPr>
          <p:spPr>
            <a:xfrm>
              <a:off x="1980572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15"/>
            <p:cNvSpPr/>
            <p:nvPr/>
          </p:nvSpPr>
          <p:spPr>
            <a:xfrm>
              <a:off x="2152372" y="1201199"/>
              <a:ext cx="0" cy="2344213"/>
            </a:xfrm>
            <a:custGeom>
              <a:rect b="b" l="l" r="r" t="t"/>
              <a:pathLst>
                <a:path extrusionOk="0" fill="none" h="107164" w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15"/>
            <p:cNvSpPr/>
            <p:nvPr/>
          </p:nvSpPr>
          <p:spPr>
            <a:xfrm>
              <a:off x="2324147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15"/>
            <p:cNvSpPr/>
            <p:nvPr/>
          </p:nvSpPr>
          <p:spPr>
            <a:xfrm>
              <a:off x="2495972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15"/>
            <p:cNvSpPr/>
            <p:nvPr/>
          </p:nvSpPr>
          <p:spPr>
            <a:xfrm>
              <a:off x="2667747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15"/>
            <p:cNvSpPr/>
            <p:nvPr/>
          </p:nvSpPr>
          <p:spPr>
            <a:xfrm>
              <a:off x="2839522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15"/>
            <p:cNvSpPr/>
            <p:nvPr/>
          </p:nvSpPr>
          <p:spPr>
            <a:xfrm>
              <a:off x="3011322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15"/>
            <p:cNvSpPr/>
            <p:nvPr/>
          </p:nvSpPr>
          <p:spPr>
            <a:xfrm>
              <a:off x="3183097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15"/>
            <p:cNvSpPr/>
            <p:nvPr/>
          </p:nvSpPr>
          <p:spPr>
            <a:xfrm>
              <a:off x="3354897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15"/>
            <p:cNvSpPr/>
            <p:nvPr/>
          </p:nvSpPr>
          <p:spPr>
            <a:xfrm>
              <a:off x="3526672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15"/>
            <p:cNvSpPr/>
            <p:nvPr/>
          </p:nvSpPr>
          <p:spPr>
            <a:xfrm>
              <a:off x="3698472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15"/>
            <p:cNvSpPr/>
            <p:nvPr/>
          </p:nvSpPr>
          <p:spPr>
            <a:xfrm>
              <a:off x="3870247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15"/>
            <p:cNvSpPr/>
            <p:nvPr/>
          </p:nvSpPr>
          <p:spPr>
            <a:xfrm>
              <a:off x="4042047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15"/>
            <p:cNvSpPr/>
            <p:nvPr/>
          </p:nvSpPr>
          <p:spPr>
            <a:xfrm>
              <a:off x="4213821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15"/>
            <p:cNvSpPr/>
            <p:nvPr/>
          </p:nvSpPr>
          <p:spPr>
            <a:xfrm>
              <a:off x="4385596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15"/>
            <p:cNvSpPr/>
            <p:nvPr/>
          </p:nvSpPr>
          <p:spPr>
            <a:xfrm>
              <a:off x="4557396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15"/>
            <p:cNvSpPr/>
            <p:nvPr/>
          </p:nvSpPr>
          <p:spPr>
            <a:xfrm>
              <a:off x="4729171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15"/>
            <p:cNvSpPr/>
            <p:nvPr/>
          </p:nvSpPr>
          <p:spPr>
            <a:xfrm>
              <a:off x="4900971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15"/>
            <p:cNvSpPr/>
            <p:nvPr/>
          </p:nvSpPr>
          <p:spPr>
            <a:xfrm>
              <a:off x="5072746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15"/>
            <p:cNvSpPr/>
            <p:nvPr/>
          </p:nvSpPr>
          <p:spPr>
            <a:xfrm>
              <a:off x="5244546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15"/>
            <p:cNvSpPr/>
            <p:nvPr/>
          </p:nvSpPr>
          <p:spPr>
            <a:xfrm>
              <a:off x="5416321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15"/>
            <p:cNvSpPr/>
            <p:nvPr/>
          </p:nvSpPr>
          <p:spPr>
            <a:xfrm>
              <a:off x="1619453" y="1362125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15"/>
            <p:cNvSpPr/>
            <p:nvPr/>
          </p:nvSpPr>
          <p:spPr>
            <a:xfrm>
              <a:off x="1619453" y="1533925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15"/>
            <p:cNvSpPr/>
            <p:nvPr/>
          </p:nvSpPr>
          <p:spPr>
            <a:xfrm>
              <a:off x="1619453" y="1705700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15"/>
            <p:cNvSpPr/>
            <p:nvPr/>
          </p:nvSpPr>
          <p:spPr>
            <a:xfrm>
              <a:off x="1619453" y="1877475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15"/>
            <p:cNvSpPr/>
            <p:nvPr/>
          </p:nvSpPr>
          <p:spPr>
            <a:xfrm>
              <a:off x="1619453" y="2049275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15"/>
            <p:cNvSpPr/>
            <p:nvPr/>
          </p:nvSpPr>
          <p:spPr>
            <a:xfrm>
              <a:off x="1619453" y="2221050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15"/>
            <p:cNvSpPr/>
            <p:nvPr/>
          </p:nvSpPr>
          <p:spPr>
            <a:xfrm>
              <a:off x="1619453" y="2392824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15"/>
            <p:cNvSpPr/>
            <p:nvPr/>
          </p:nvSpPr>
          <p:spPr>
            <a:xfrm>
              <a:off x="1619453" y="2564624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15"/>
            <p:cNvSpPr/>
            <p:nvPr/>
          </p:nvSpPr>
          <p:spPr>
            <a:xfrm>
              <a:off x="1619453" y="2736424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15"/>
            <p:cNvSpPr/>
            <p:nvPr/>
          </p:nvSpPr>
          <p:spPr>
            <a:xfrm>
              <a:off x="1619453" y="2908199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15"/>
            <p:cNvSpPr/>
            <p:nvPr/>
          </p:nvSpPr>
          <p:spPr>
            <a:xfrm>
              <a:off x="1619453" y="3079999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15"/>
            <p:cNvSpPr/>
            <p:nvPr/>
          </p:nvSpPr>
          <p:spPr>
            <a:xfrm>
              <a:off x="1619453" y="3251774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15"/>
            <p:cNvSpPr/>
            <p:nvPr/>
          </p:nvSpPr>
          <p:spPr>
            <a:xfrm>
              <a:off x="1619453" y="3423548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9" name="Google Shape;769;p15"/>
          <p:cNvSpPr txBox="1"/>
          <p:nvPr>
            <p:ph type="title"/>
          </p:nvPr>
        </p:nvSpPr>
        <p:spPr>
          <a:xfrm>
            <a:off x="720000" y="557784"/>
            <a:ext cx="7704000" cy="63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770" name="Google Shape;770;p15"/>
          <p:cNvGrpSpPr/>
          <p:nvPr/>
        </p:nvGrpSpPr>
        <p:grpSpPr>
          <a:xfrm>
            <a:off x="-1630264" y="-189410"/>
            <a:ext cx="11764677" cy="790400"/>
            <a:chOff x="-1630264" y="-189410"/>
            <a:chExt cx="11764677" cy="790400"/>
          </a:xfrm>
        </p:grpSpPr>
        <p:sp>
          <p:nvSpPr>
            <p:cNvPr id="771" name="Google Shape;771;p15"/>
            <p:cNvSpPr/>
            <p:nvPr/>
          </p:nvSpPr>
          <p:spPr>
            <a:xfrm>
              <a:off x="-1158211" y="-189410"/>
              <a:ext cx="11292625" cy="790400"/>
            </a:xfrm>
            <a:custGeom>
              <a:rect b="b" l="l" r="r" t="t"/>
              <a:pathLst>
                <a:path extrusionOk="0" h="31616" w="451705">
                  <a:moveTo>
                    <a:pt x="408936" y="31471"/>
                  </a:moveTo>
                  <a:cubicBezTo>
                    <a:pt x="393614" y="31528"/>
                    <a:pt x="376241" y="31243"/>
                    <a:pt x="359381" y="31129"/>
                  </a:cubicBezTo>
                  <a:cubicBezTo>
                    <a:pt x="342521" y="31015"/>
                    <a:pt x="319167" y="31922"/>
                    <a:pt x="307775" y="30787"/>
                  </a:cubicBezTo>
                  <a:cubicBezTo>
                    <a:pt x="296383" y="29653"/>
                    <a:pt x="295586" y="26425"/>
                    <a:pt x="291029" y="24322"/>
                  </a:cubicBezTo>
                  <a:cubicBezTo>
                    <a:pt x="286472" y="22219"/>
                    <a:pt x="285105" y="19652"/>
                    <a:pt x="280434" y="18171"/>
                  </a:cubicBezTo>
                  <a:cubicBezTo>
                    <a:pt x="275763" y="16690"/>
                    <a:pt x="269782" y="15949"/>
                    <a:pt x="263004" y="15436"/>
                  </a:cubicBezTo>
                  <a:cubicBezTo>
                    <a:pt x="256226" y="14923"/>
                    <a:pt x="247626" y="15152"/>
                    <a:pt x="239765" y="15095"/>
                  </a:cubicBezTo>
                  <a:cubicBezTo>
                    <a:pt x="231905" y="15038"/>
                    <a:pt x="231904" y="15095"/>
                    <a:pt x="215841" y="15095"/>
                  </a:cubicBezTo>
                  <a:cubicBezTo>
                    <a:pt x="199778" y="15095"/>
                    <a:pt x="177279" y="15152"/>
                    <a:pt x="143388" y="15095"/>
                  </a:cubicBezTo>
                  <a:cubicBezTo>
                    <a:pt x="109497" y="15038"/>
                    <a:pt x="35458" y="14450"/>
                    <a:pt x="12494" y="14753"/>
                  </a:cubicBezTo>
                  <a:cubicBezTo>
                    <a:pt x="-10470" y="15056"/>
                    <a:pt x="5163" y="17465"/>
                    <a:pt x="5602" y="16912"/>
                  </a:cubicBezTo>
                  <a:cubicBezTo>
                    <a:pt x="6041" y="16359"/>
                    <a:pt x="13185" y="13325"/>
                    <a:pt x="15126" y="11436"/>
                  </a:cubicBezTo>
                  <a:cubicBezTo>
                    <a:pt x="17067" y="9547"/>
                    <a:pt x="14845" y="7353"/>
                    <a:pt x="17250" y="5579"/>
                  </a:cubicBezTo>
                  <a:cubicBezTo>
                    <a:pt x="19655" y="3806"/>
                    <a:pt x="21295" y="1535"/>
                    <a:pt x="29554" y="795"/>
                  </a:cubicBezTo>
                  <a:cubicBezTo>
                    <a:pt x="37813" y="55"/>
                    <a:pt x="44022" y="1080"/>
                    <a:pt x="66806" y="1137"/>
                  </a:cubicBezTo>
                  <a:cubicBezTo>
                    <a:pt x="89590" y="1194"/>
                    <a:pt x="127525" y="1194"/>
                    <a:pt x="166258" y="1137"/>
                  </a:cubicBezTo>
                  <a:cubicBezTo>
                    <a:pt x="204991" y="1080"/>
                    <a:pt x="257110" y="739"/>
                    <a:pt x="299203" y="796"/>
                  </a:cubicBezTo>
                  <a:cubicBezTo>
                    <a:pt x="341297" y="853"/>
                    <a:pt x="397744" y="-1426"/>
                    <a:pt x="418819" y="1479"/>
                  </a:cubicBezTo>
                  <a:cubicBezTo>
                    <a:pt x="439894" y="4384"/>
                    <a:pt x="423832" y="14580"/>
                    <a:pt x="425655" y="18225"/>
                  </a:cubicBezTo>
                  <a:cubicBezTo>
                    <a:pt x="427478" y="21870"/>
                    <a:pt x="425479" y="21257"/>
                    <a:pt x="429756" y="23351"/>
                  </a:cubicBezTo>
                  <a:cubicBezTo>
                    <a:pt x="434033" y="25445"/>
                    <a:pt x="454785" y="29434"/>
                    <a:pt x="451315" y="30787"/>
                  </a:cubicBezTo>
                  <a:cubicBezTo>
                    <a:pt x="447845" y="32140"/>
                    <a:pt x="424258" y="31414"/>
                    <a:pt x="408936" y="314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772" name="Google Shape;772;p15"/>
            <p:cNvSpPr/>
            <p:nvPr/>
          </p:nvSpPr>
          <p:spPr>
            <a:xfrm>
              <a:off x="-1630264" y="132557"/>
              <a:ext cx="11303750" cy="410925"/>
            </a:xfrm>
            <a:custGeom>
              <a:rect b="b" l="l" r="r" t="t"/>
              <a:pathLst>
                <a:path extrusionOk="0" h="16437" w="452150">
                  <a:moveTo>
                    <a:pt x="452150" y="16088"/>
                  </a:moveTo>
                  <a:cubicBezTo>
                    <a:pt x="439106" y="16088"/>
                    <a:pt x="392114" y="16031"/>
                    <a:pt x="373887" y="16088"/>
                  </a:cubicBezTo>
                  <a:cubicBezTo>
                    <a:pt x="355660" y="16145"/>
                    <a:pt x="350590" y="16487"/>
                    <a:pt x="342786" y="16430"/>
                  </a:cubicBezTo>
                  <a:cubicBezTo>
                    <a:pt x="334982" y="16373"/>
                    <a:pt x="331565" y="16487"/>
                    <a:pt x="327065" y="15746"/>
                  </a:cubicBezTo>
                  <a:cubicBezTo>
                    <a:pt x="322565" y="15006"/>
                    <a:pt x="320515" y="14265"/>
                    <a:pt x="315787" y="11987"/>
                  </a:cubicBezTo>
                  <a:cubicBezTo>
                    <a:pt x="311059" y="9709"/>
                    <a:pt x="307528" y="4013"/>
                    <a:pt x="298699" y="2076"/>
                  </a:cubicBezTo>
                  <a:cubicBezTo>
                    <a:pt x="289870" y="139"/>
                    <a:pt x="293117" y="709"/>
                    <a:pt x="262814" y="367"/>
                  </a:cubicBezTo>
                  <a:cubicBezTo>
                    <a:pt x="232511" y="25"/>
                    <a:pt x="160685" y="82"/>
                    <a:pt x="116883" y="25"/>
                  </a:cubicBezTo>
                  <a:cubicBezTo>
                    <a:pt x="73081" y="-32"/>
                    <a:pt x="19481" y="25"/>
                    <a:pt x="0" y="25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773" name="Google Shape;773;p15"/>
            <p:cNvSpPr/>
            <p:nvPr/>
          </p:nvSpPr>
          <p:spPr>
            <a:xfrm>
              <a:off x="-1596155" y="87717"/>
              <a:ext cx="11303750" cy="410925"/>
            </a:xfrm>
            <a:custGeom>
              <a:rect b="b" l="l" r="r" t="t"/>
              <a:pathLst>
                <a:path extrusionOk="0" h="16437" w="452150">
                  <a:moveTo>
                    <a:pt x="452150" y="16088"/>
                  </a:moveTo>
                  <a:cubicBezTo>
                    <a:pt x="439106" y="16088"/>
                    <a:pt x="392114" y="16031"/>
                    <a:pt x="373887" y="16088"/>
                  </a:cubicBezTo>
                  <a:cubicBezTo>
                    <a:pt x="355660" y="16145"/>
                    <a:pt x="350590" y="16487"/>
                    <a:pt x="342786" y="16430"/>
                  </a:cubicBezTo>
                  <a:cubicBezTo>
                    <a:pt x="334982" y="16373"/>
                    <a:pt x="331565" y="16487"/>
                    <a:pt x="327065" y="15746"/>
                  </a:cubicBezTo>
                  <a:cubicBezTo>
                    <a:pt x="322565" y="15006"/>
                    <a:pt x="320515" y="14265"/>
                    <a:pt x="315787" y="11987"/>
                  </a:cubicBezTo>
                  <a:cubicBezTo>
                    <a:pt x="311059" y="9709"/>
                    <a:pt x="307528" y="4013"/>
                    <a:pt x="298699" y="2076"/>
                  </a:cubicBezTo>
                  <a:cubicBezTo>
                    <a:pt x="289870" y="139"/>
                    <a:pt x="293117" y="709"/>
                    <a:pt x="262814" y="367"/>
                  </a:cubicBezTo>
                  <a:cubicBezTo>
                    <a:pt x="232511" y="25"/>
                    <a:pt x="160685" y="82"/>
                    <a:pt x="116883" y="25"/>
                  </a:cubicBezTo>
                  <a:cubicBezTo>
                    <a:pt x="73081" y="-32"/>
                    <a:pt x="19481" y="25"/>
                    <a:pt x="0" y="25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grpSp>
          <p:nvGrpSpPr>
            <p:cNvPr id="774" name="Google Shape;774;p15"/>
            <p:cNvGrpSpPr/>
            <p:nvPr/>
          </p:nvGrpSpPr>
          <p:grpSpPr>
            <a:xfrm>
              <a:off x="6406513" y="222225"/>
              <a:ext cx="346813" cy="186675"/>
              <a:chOff x="6406513" y="269575"/>
              <a:chExt cx="346813" cy="186675"/>
            </a:xfrm>
          </p:grpSpPr>
          <p:sp>
            <p:nvSpPr>
              <p:cNvPr id="775" name="Google Shape;775;p15"/>
              <p:cNvSpPr/>
              <p:nvPr/>
            </p:nvSpPr>
            <p:spPr>
              <a:xfrm>
                <a:off x="6641425" y="344350"/>
                <a:ext cx="111900" cy="1119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6" name="Google Shape;776;p15"/>
              <p:cNvSpPr/>
              <p:nvPr/>
            </p:nvSpPr>
            <p:spPr>
              <a:xfrm>
                <a:off x="6406513" y="269575"/>
                <a:ext cx="158700" cy="1587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77" name="Google Shape;777;p15"/>
            <p:cNvGrpSpPr/>
            <p:nvPr/>
          </p:nvGrpSpPr>
          <p:grpSpPr>
            <a:xfrm>
              <a:off x="8733500" y="-1"/>
              <a:ext cx="331646" cy="342864"/>
              <a:chOff x="8489950" y="332499"/>
              <a:chExt cx="331646" cy="342864"/>
            </a:xfrm>
          </p:grpSpPr>
          <p:sp>
            <p:nvSpPr>
              <p:cNvPr id="778" name="Google Shape;778;p15"/>
              <p:cNvSpPr/>
              <p:nvPr/>
            </p:nvSpPr>
            <p:spPr>
              <a:xfrm>
                <a:off x="8709696" y="563463"/>
                <a:ext cx="111900" cy="1119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9" name="Google Shape;779;p15"/>
              <p:cNvSpPr/>
              <p:nvPr/>
            </p:nvSpPr>
            <p:spPr>
              <a:xfrm>
                <a:off x="8489950" y="332499"/>
                <a:ext cx="259800" cy="259800"/>
              </a:xfrm>
              <a:prstGeom prst="star4">
                <a:avLst>
                  <a:gd fmla="val 12500" name="adj"/>
                </a:avLst>
              </a:prstGeom>
              <a:solidFill>
                <a:schemeClr val="accen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780" name="Google Shape;780;p15"/>
          <p:cNvGrpSpPr/>
          <p:nvPr/>
        </p:nvGrpSpPr>
        <p:grpSpPr>
          <a:xfrm>
            <a:off x="-1570098" y="4560991"/>
            <a:ext cx="11522848" cy="761000"/>
            <a:chOff x="-1570098" y="4560991"/>
            <a:chExt cx="11522848" cy="761000"/>
          </a:xfrm>
        </p:grpSpPr>
        <p:sp>
          <p:nvSpPr>
            <p:cNvPr id="781" name="Google Shape;781;p15"/>
            <p:cNvSpPr/>
            <p:nvPr/>
          </p:nvSpPr>
          <p:spPr>
            <a:xfrm>
              <a:off x="-1570098" y="4560991"/>
              <a:ext cx="10957275" cy="761000"/>
            </a:xfrm>
            <a:custGeom>
              <a:rect b="b" l="l" r="r" t="t"/>
              <a:pathLst>
                <a:path extrusionOk="0" h="30440" w="438291">
                  <a:moveTo>
                    <a:pt x="4705" y="1314"/>
                  </a:moveTo>
                  <a:cubicBezTo>
                    <a:pt x="18603" y="-250"/>
                    <a:pt x="76749" y="258"/>
                    <a:pt x="96639" y="106"/>
                  </a:cubicBezTo>
                  <a:cubicBezTo>
                    <a:pt x="116529" y="-46"/>
                    <a:pt x="117867" y="-101"/>
                    <a:pt x="124043" y="401"/>
                  </a:cubicBezTo>
                  <a:cubicBezTo>
                    <a:pt x="130219" y="903"/>
                    <a:pt x="129533" y="982"/>
                    <a:pt x="133697" y="3116"/>
                  </a:cubicBezTo>
                  <a:cubicBezTo>
                    <a:pt x="137861" y="5250"/>
                    <a:pt x="142426" y="11432"/>
                    <a:pt x="149029" y="13204"/>
                  </a:cubicBezTo>
                  <a:cubicBezTo>
                    <a:pt x="155632" y="14976"/>
                    <a:pt x="164901" y="13659"/>
                    <a:pt x="173314" y="13750"/>
                  </a:cubicBezTo>
                  <a:cubicBezTo>
                    <a:pt x="181727" y="13841"/>
                    <a:pt x="189640" y="13841"/>
                    <a:pt x="199509" y="13750"/>
                  </a:cubicBezTo>
                  <a:cubicBezTo>
                    <a:pt x="209378" y="13659"/>
                    <a:pt x="217200" y="13295"/>
                    <a:pt x="232526" y="13204"/>
                  </a:cubicBezTo>
                  <a:cubicBezTo>
                    <a:pt x="247852" y="13113"/>
                    <a:pt x="259404" y="13204"/>
                    <a:pt x="291465" y="13204"/>
                  </a:cubicBezTo>
                  <a:cubicBezTo>
                    <a:pt x="323527" y="13204"/>
                    <a:pt x="401023" y="14259"/>
                    <a:pt x="424895" y="13204"/>
                  </a:cubicBezTo>
                  <a:cubicBezTo>
                    <a:pt x="448768" y="12149"/>
                    <a:pt x="433130" y="6931"/>
                    <a:pt x="434700" y="6873"/>
                  </a:cubicBezTo>
                  <a:cubicBezTo>
                    <a:pt x="436270" y="6816"/>
                    <a:pt x="434636" y="9305"/>
                    <a:pt x="434314" y="12859"/>
                  </a:cubicBezTo>
                  <a:cubicBezTo>
                    <a:pt x="433992" y="16413"/>
                    <a:pt x="437815" y="25412"/>
                    <a:pt x="432769" y="28199"/>
                  </a:cubicBezTo>
                  <a:cubicBezTo>
                    <a:pt x="427723" y="30986"/>
                    <a:pt x="415680" y="29491"/>
                    <a:pt x="404040" y="29581"/>
                  </a:cubicBezTo>
                  <a:cubicBezTo>
                    <a:pt x="392401" y="29672"/>
                    <a:pt x="386912" y="28882"/>
                    <a:pt x="362932" y="28742"/>
                  </a:cubicBezTo>
                  <a:cubicBezTo>
                    <a:pt x="338952" y="28602"/>
                    <a:pt x="299408" y="28462"/>
                    <a:pt x="260162" y="28742"/>
                  </a:cubicBezTo>
                  <a:cubicBezTo>
                    <a:pt x="220916" y="29022"/>
                    <a:pt x="168042" y="30280"/>
                    <a:pt x="127455" y="30420"/>
                  </a:cubicBezTo>
                  <a:cubicBezTo>
                    <a:pt x="86868" y="30560"/>
                    <a:pt x="35929" y="29931"/>
                    <a:pt x="16641" y="29581"/>
                  </a:cubicBezTo>
                  <a:cubicBezTo>
                    <a:pt x="-2647" y="29232"/>
                    <a:pt x="12472" y="30001"/>
                    <a:pt x="11727" y="28323"/>
                  </a:cubicBezTo>
                  <a:cubicBezTo>
                    <a:pt x="10982" y="26645"/>
                    <a:pt x="11919" y="22651"/>
                    <a:pt x="12173" y="19512"/>
                  </a:cubicBezTo>
                  <a:cubicBezTo>
                    <a:pt x="12427" y="16373"/>
                    <a:pt x="14494" y="12521"/>
                    <a:pt x="13249" y="9488"/>
                  </a:cubicBezTo>
                  <a:cubicBezTo>
                    <a:pt x="12004" y="6455"/>
                    <a:pt x="-9193" y="2878"/>
                    <a:pt x="4705" y="13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782" name="Google Shape;782;p15"/>
            <p:cNvSpPr/>
            <p:nvPr/>
          </p:nvSpPr>
          <p:spPr>
            <a:xfrm>
              <a:off x="-1391600" y="4642483"/>
              <a:ext cx="11344350" cy="350950"/>
            </a:xfrm>
            <a:custGeom>
              <a:rect b="b" l="l" r="r" t="t"/>
              <a:pathLst>
                <a:path extrusionOk="0" h="14038" w="453774">
                  <a:moveTo>
                    <a:pt x="0" y="395"/>
                  </a:moveTo>
                  <a:cubicBezTo>
                    <a:pt x="13416" y="350"/>
                    <a:pt x="61122" y="122"/>
                    <a:pt x="80495" y="122"/>
                  </a:cubicBezTo>
                  <a:cubicBezTo>
                    <a:pt x="99868" y="122"/>
                    <a:pt x="108463" y="-287"/>
                    <a:pt x="116240" y="395"/>
                  </a:cubicBezTo>
                  <a:cubicBezTo>
                    <a:pt x="124017" y="1077"/>
                    <a:pt x="123517" y="2214"/>
                    <a:pt x="127155" y="4215"/>
                  </a:cubicBezTo>
                  <a:cubicBezTo>
                    <a:pt x="130793" y="6216"/>
                    <a:pt x="132112" y="10855"/>
                    <a:pt x="138069" y="12401"/>
                  </a:cubicBezTo>
                  <a:cubicBezTo>
                    <a:pt x="144027" y="13947"/>
                    <a:pt x="153213" y="13310"/>
                    <a:pt x="162900" y="13492"/>
                  </a:cubicBezTo>
                  <a:cubicBezTo>
                    <a:pt x="172587" y="13674"/>
                    <a:pt x="166310" y="13401"/>
                    <a:pt x="196189" y="13492"/>
                  </a:cubicBezTo>
                  <a:cubicBezTo>
                    <a:pt x="226068" y="13583"/>
                    <a:pt x="299241" y="14038"/>
                    <a:pt x="342172" y="14038"/>
                  </a:cubicBezTo>
                  <a:cubicBezTo>
                    <a:pt x="385103" y="14038"/>
                    <a:pt x="435174" y="13583"/>
                    <a:pt x="453774" y="13492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783" name="Google Shape;783;p15"/>
            <p:cNvSpPr/>
            <p:nvPr/>
          </p:nvSpPr>
          <p:spPr>
            <a:xfrm>
              <a:off x="-1426870" y="4692558"/>
              <a:ext cx="11344350" cy="350950"/>
            </a:xfrm>
            <a:custGeom>
              <a:rect b="b" l="l" r="r" t="t"/>
              <a:pathLst>
                <a:path extrusionOk="0" h="14038" w="453774">
                  <a:moveTo>
                    <a:pt x="0" y="395"/>
                  </a:moveTo>
                  <a:cubicBezTo>
                    <a:pt x="13416" y="350"/>
                    <a:pt x="61122" y="122"/>
                    <a:pt x="80495" y="122"/>
                  </a:cubicBezTo>
                  <a:cubicBezTo>
                    <a:pt x="99868" y="122"/>
                    <a:pt x="108463" y="-287"/>
                    <a:pt x="116240" y="395"/>
                  </a:cubicBezTo>
                  <a:cubicBezTo>
                    <a:pt x="124017" y="1077"/>
                    <a:pt x="123517" y="2214"/>
                    <a:pt x="127155" y="4215"/>
                  </a:cubicBezTo>
                  <a:cubicBezTo>
                    <a:pt x="130793" y="6216"/>
                    <a:pt x="132112" y="10855"/>
                    <a:pt x="138069" y="12401"/>
                  </a:cubicBezTo>
                  <a:cubicBezTo>
                    <a:pt x="144027" y="13947"/>
                    <a:pt x="153213" y="13310"/>
                    <a:pt x="162900" y="13492"/>
                  </a:cubicBezTo>
                  <a:cubicBezTo>
                    <a:pt x="172587" y="13674"/>
                    <a:pt x="166310" y="13401"/>
                    <a:pt x="196189" y="13492"/>
                  </a:cubicBezTo>
                  <a:cubicBezTo>
                    <a:pt x="226068" y="13583"/>
                    <a:pt x="299241" y="14038"/>
                    <a:pt x="342172" y="14038"/>
                  </a:cubicBezTo>
                  <a:cubicBezTo>
                    <a:pt x="385103" y="14038"/>
                    <a:pt x="435174" y="13583"/>
                    <a:pt x="453774" y="13492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grpSp>
          <p:nvGrpSpPr>
            <p:cNvPr id="784" name="Google Shape;784;p15"/>
            <p:cNvGrpSpPr/>
            <p:nvPr/>
          </p:nvGrpSpPr>
          <p:grpSpPr>
            <a:xfrm>
              <a:off x="334300" y="4829049"/>
              <a:ext cx="771403" cy="288460"/>
              <a:chOff x="8164200" y="4855049"/>
              <a:chExt cx="771403" cy="288460"/>
            </a:xfrm>
          </p:grpSpPr>
          <p:sp>
            <p:nvSpPr>
              <p:cNvPr id="785" name="Google Shape;785;p15"/>
              <p:cNvSpPr/>
              <p:nvPr/>
            </p:nvSpPr>
            <p:spPr>
              <a:xfrm>
                <a:off x="8675803" y="4883709"/>
                <a:ext cx="259800" cy="2598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6" name="Google Shape;786;p15"/>
              <p:cNvSpPr/>
              <p:nvPr/>
            </p:nvSpPr>
            <p:spPr>
              <a:xfrm>
                <a:off x="8491821" y="4855050"/>
                <a:ext cx="111900" cy="1119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7" name="Google Shape;787;p15"/>
              <p:cNvSpPr/>
              <p:nvPr/>
            </p:nvSpPr>
            <p:spPr>
              <a:xfrm>
                <a:off x="8164200" y="4855049"/>
                <a:ext cx="259800" cy="259800"/>
              </a:xfrm>
              <a:prstGeom prst="star4">
                <a:avLst>
                  <a:gd fmla="val 12500" name="adj"/>
                </a:avLst>
              </a:prstGeom>
              <a:solidFill>
                <a:schemeClr val="accen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88" name="Google Shape;788;p15"/>
            <p:cNvGrpSpPr/>
            <p:nvPr/>
          </p:nvGrpSpPr>
          <p:grpSpPr>
            <a:xfrm>
              <a:off x="1270875" y="4784224"/>
              <a:ext cx="331646" cy="342864"/>
              <a:chOff x="8489950" y="332499"/>
              <a:chExt cx="331646" cy="342864"/>
            </a:xfrm>
          </p:grpSpPr>
          <p:sp>
            <p:nvSpPr>
              <p:cNvPr id="789" name="Google Shape;789;p15"/>
              <p:cNvSpPr/>
              <p:nvPr/>
            </p:nvSpPr>
            <p:spPr>
              <a:xfrm>
                <a:off x="8709696" y="563463"/>
                <a:ext cx="111900" cy="1119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0" name="Google Shape;790;p15"/>
              <p:cNvSpPr/>
              <p:nvPr/>
            </p:nvSpPr>
            <p:spPr>
              <a:xfrm>
                <a:off x="8489950" y="332499"/>
                <a:ext cx="259800" cy="259800"/>
              </a:xfrm>
              <a:prstGeom prst="star4">
                <a:avLst>
                  <a:gd fmla="val 12500" name="adj"/>
                </a:avLst>
              </a:prstGeom>
              <a:solidFill>
                <a:schemeClr val="accen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_HEADER_1"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2" name="Google Shape;792;p16"/>
          <p:cNvGrpSpPr/>
          <p:nvPr/>
        </p:nvGrpSpPr>
        <p:grpSpPr>
          <a:xfrm>
            <a:off x="75" y="50"/>
            <a:ext cx="9144183" cy="5413256"/>
            <a:chOff x="1619453" y="1201199"/>
            <a:chExt cx="3959892" cy="2344213"/>
          </a:xfrm>
        </p:grpSpPr>
        <p:sp>
          <p:nvSpPr>
            <p:cNvPr id="793" name="Google Shape;793;p16"/>
            <p:cNvSpPr/>
            <p:nvPr/>
          </p:nvSpPr>
          <p:spPr>
            <a:xfrm>
              <a:off x="1808797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16"/>
            <p:cNvSpPr/>
            <p:nvPr/>
          </p:nvSpPr>
          <p:spPr>
            <a:xfrm>
              <a:off x="1980572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16"/>
            <p:cNvSpPr/>
            <p:nvPr/>
          </p:nvSpPr>
          <p:spPr>
            <a:xfrm>
              <a:off x="2152372" y="1201199"/>
              <a:ext cx="0" cy="2344213"/>
            </a:xfrm>
            <a:custGeom>
              <a:rect b="b" l="l" r="r" t="t"/>
              <a:pathLst>
                <a:path extrusionOk="0" fill="none" h="107164" w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16"/>
            <p:cNvSpPr/>
            <p:nvPr/>
          </p:nvSpPr>
          <p:spPr>
            <a:xfrm>
              <a:off x="2324147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16"/>
            <p:cNvSpPr/>
            <p:nvPr/>
          </p:nvSpPr>
          <p:spPr>
            <a:xfrm>
              <a:off x="2495972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16"/>
            <p:cNvSpPr/>
            <p:nvPr/>
          </p:nvSpPr>
          <p:spPr>
            <a:xfrm>
              <a:off x="2667747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16"/>
            <p:cNvSpPr/>
            <p:nvPr/>
          </p:nvSpPr>
          <p:spPr>
            <a:xfrm>
              <a:off x="2839522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16"/>
            <p:cNvSpPr/>
            <p:nvPr/>
          </p:nvSpPr>
          <p:spPr>
            <a:xfrm>
              <a:off x="3011322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16"/>
            <p:cNvSpPr/>
            <p:nvPr/>
          </p:nvSpPr>
          <p:spPr>
            <a:xfrm>
              <a:off x="3183097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16"/>
            <p:cNvSpPr/>
            <p:nvPr/>
          </p:nvSpPr>
          <p:spPr>
            <a:xfrm>
              <a:off x="3354897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16"/>
            <p:cNvSpPr/>
            <p:nvPr/>
          </p:nvSpPr>
          <p:spPr>
            <a:xfrm>
              <a:off x="3526672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16"/>
            <p:cNvSpPr/>
            <p:nvPr/>
          </p:nvSpPr>
          <p:spPr>
            <a:xfrm>
              <a:off x="3698472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16"/>
            <p:cNvSpPr/>
            <p:nvPr/>
          </p:nvSpPr>
          <p:spPr>
            <a:xfrm>
              <a:off x="3870247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16"/>
            <p:cNvSpPr/>
            <p:nvPr/>
          </p:nvSpPr>
          <p:spPr>
            <a:xfrm>
              <a:off x="4042047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16"/>
            <p:cNvSpPr/>
            <p:nvPr/>
          </p:nvSpPr>
          <p:spPr>
            <a:xfrm>
              <a:off x="4213821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16"/>
            <p:cNvSpPr/>
            <p:nvPr/>
          </p:nvSpPr>
          <p:spPr>
            <a:xfrm>
              <a:off x="4385596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16"/>
            <p:cNvSpPr/>
            <p:nvPr/>
          </p:nvSpPr>
          <p:spPr>
            <a:xfrm>
              <a:off x="4557396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p16"/>
            <p:cNvSpPr/>
            <p:nvPr/>
          </p:nvSpPr>
          <p:spPr>
            <a:xfrm>
              <a:off x="4729171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Google Shape;811;p16"/>
            <p:cNvSpPr/>
            <p:nvPr/>
          </p:nvSpPr>
          <p:spPr>
            <a:xfrm>
              <a:off x="4900971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16"/>
            <p:cNvSpPr/>
            <p:nvPr/>
          </p:nvSpPr>
          <p:spPr>
            <a:xfrm>
              <a:off x="5072746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16"/>
            <p:cNvSpPr/>
            <p:nvPr/>
          </p:nvSpPr>
          <p:spPr>
            <a:xfrm>
              <a:off x="5244546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16"/>
            <p:cNvSpPr/>
            <p:nvPr/>
          </p:nvSpPr>
          <p:spPr>
            <a:xfrm>
              <a:off x="5416321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16"/>
            <p:cNvSpPr/>
            <p:nvPr/>
          </p:nvSpPr>
          <p:spPr>
            <a:xfrm>
              <a:off x="1619453" y="1362125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16"/>
            <p:cNvSpPr/>
            <p:nvPr/>
          </p:nvSpPr>
          <p:spPr>
            <a:xfrm>
              <a:off x="1619453" y="1533925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16"/>
            <p:cNvSpPr/>
            <p:nvPr/>
          </p:nvSpPr>
          <p:spPr>
            <a:xfrm>
              <a:off x="1619453" y="1705700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16"/>
            <p:cNvSpPr/>
            <p:nvPr/>
          </p:nvSpPr>
          <p:spPr>
            <a:xfrm>
              <a:off x="1619453" y="1877475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16"/>
            <p:cNvSpPr/>
            <p:nvPr/>
          </p:nvSpPr>
          <p:spPr>
            <a:xfrm>
              <a:off x="1619453" y="2049275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16"/>
            <p:cNvSpPr/>
            <p:nvPr/>
          </p:nvSpPr>
          <p:spPr>
            <a:xfrm>
              <a:off x="1619453" y="2221050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16"/>
            <p:cNvSpPr/>
            <p:nvPr/>
          </p:nvSpPr>
          <p:spPr>
            <a:xfrm>
              <a:off x="1619453" y="2392824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16"/>
            <p:cNvSpPr/>
            <p:nvPr/>
          </p:nvSpPr>
          <p:spPr>
            <a:xfrm>
              <a:off x="1619453" y="2564624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16"/>
            <p:cNvSpPr/>
            <p:nvPr/>
          </p:nvSpPr>
          <p:spPr>
            <a:xfrm>
              <a:off x="1619453" y="2736424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16"/>
            <p:cNvSpPr/>
            <p:nvPr/>
          </p:nvSpPr>
          <p:spPr>
            <a:xfrm>
              <a:off x="1619453" y="2908199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16"/>
            <p:cNvSpPr/>
            <p:nvPr/>
          </p:nvSpPr>
          <p:spPr>
            <a:xfrm>
              <a:off x="1619453" y="3079999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16"/>
            <p:cNvSpPr/>
            <p:nvPr/>
          </p:nvSpPr>
          <p:spPr>
            <a:xfrm>
              <a:off x="1619453" y="3251774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16"/>
            <p:cNvSpPr/>
            <p:nvPr/>
          </p:nvSpPr>
          <p:spPr>
            <a:xfrm>
              <a:off x="1619453" y="3423548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28" name="Google Shape;828;p16"/>
          <p:cNvSpPr txBox="1"/>
          <p:nvPr>
            <p:ph hasCustomPrompt="1" type="title"/>
          </p:nvPr>
        </p:nvSpPr>
        <p:spPr>
          <a:xfrm>
            <a:off x="720000" y="1403638"/>
            <a:ext cx="1550100" cy="1035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75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829" name="Google Shape;829;p16"/>
          <p:cNvSpPr txBox="1"/>
          <p:nvPr>
            <p:ph idx="1" type="subTitle"/>
          </p:nvPr>
        </p:nvSpPr>
        <p:spPr>
          <a:xfrm rot="237">
            <a:off x="720000" y="3340875"/>
            <a:ext cx="43602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30" name="Google Shape;830;p16"/>
          <p:cNvSpPr txBox="1"/>
          <p:nvPr>
            <p:ph idx="2" type="title"/>
          </p:nvPr>
        </p:nvSpPr>
        <p:spPr>
          <a:xfrm>
            <a:off x="720000" y="2789701"/>
            <a:ext cx="4360200" cy="62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grpSp>
        <p:nvGrpSpPr>
          <p:cNvPr id="831" name="Google Shape;831;p16"/>
          <p:cNvGrpSpPr/>
          <p:nvPr/>
        </p:nvGrpSpPr>
        <p:grpSpPr>
          <a:xfrm>
            <a:off x="-1630264" y="-189410"/>
            <a:ext cx="11764677" cy="790400"/>
            <a:chOff x="-1630264" y="-189410"/>
            <a:chExt cx="11764677" cy="790400"/>
          </a:xfrm>
        </p:grpSpPr>
        <p:sp>
          <p:nvSpPr>
            <p:cNvPr id="832" name="Google Shape;832;p16"/>
            <p:cNvSpPr/>
            <p:nvPr/>
          </p:nvSpPr>
          <p:spPr>
            <a:xfrm>
              <a:off x="-1158211" y="-189410"/>
              <a:ext cx="11292625" cy="790400"/>
            </a:xfrm>
            <a:custGeom>
              <a:rect b="b" l="l" r="r" t="t"/>
              <a:pathLst>
                <a:path extrusionOk="0" h="31616" w="451705">
                  <a:moveTo>
                    <a:pt x="408936" y="31471"/>
                  </a:moveTo>
                  <a:cubicBezTo>
                    <a:pt x="393614" y="31528"/>
                    <a:pt x="376241" y="31243"/>
                    <a:pt x="359381" y="31129"/>
                  </a:cubicBezTo>
                  <a:cubicBezTo>
                    <a:pt x="342521" y="31015"/>
                    <a:pt x="319167" y="31922"/>
                    <a:pt x="307775" y="30787"/>
                  </a:cubicBezTo>
                  <a:cubicBezTo>
                    <a:pt x="296383" y="29653"/>
                    <a:pt x="295586" y="26425"/>
                    <a:pt x="291029" y="24322"/>
                  </a:cubicBezTo>
                  <a:cubicBezTo>
                    <a:pt x="286472" y="22219"/>
                    <a:pt x="285105" y="19652"/>
                    <a:pt x="280434" y="18171"/>
                  </a:cubicBezTo>
                  <a:cubicBezTo>
                    <a:pt x="275763" y="16690"/>
                    <a:pt x="269782" y="15949"/>
                    <a:pt x="263004" y="15436"/>
                  </a:cubicBezTo>
                  <a:cubicBezTo>
                    <a:pt x="256226" y="14923"/>
                    <a:pt x="247626" y="15152"/>
                    <a:pt x="239765" y="15095"/>
                  </a:cubicBezTo>
                  <a:cubicBezTo>
                    <a:pt x="231905" y="15038"/>
                    <a:pt x="231904" y="15095"/>
                    <a:pt x="215841" y="15095"/>
                  </a:cubicBezTo>
                  <a:cubicBezTo>
                    <a:pt x="199778" y="15095"/>
                    <a:pt x="177279" y="15152"/>
                    <a:pt x="143388" y="15095"/>
                  </a:cubicBezTo>
                  <a:cubicBezTo>
                    <a:pt x="109497" y="15038"/>
                    <a:pt x="35458" y="14450"/>
                    <a:pt x="12494" y="14753"/>
                  </a:cubicBezTo>
                  <a:cubicBezTo>
                    <a:pt x="-10470" y="15056"/>
                    <a:pt x="5163" y="17465"/>
                    <a:pt x="5602" y="16912"/>
                  </a:cubicBezTo>
                  <a:cubicBezTo>
                    <a:pt x="6041" y="16359"/>
                    <a:pt x="13185" y="13325"/>
                    <a:pt x="15126" y="11436"/>
                  </a:cubicBezTo>
                  <a:cubicBezTo>
                    <a:pt x="17067" y="9547"/>
                    <a:pt x="14845" y="7353"/>
                    <a:pt x="17250" y="5579"/>
                  </a:cubicBezTo>
                  <a:cubicBezTo>
                    <a:pt x="19655" y="3806"/>
                    <a:pt x="21295" y="1535"/>
                    <a:pt x="29554" y="795"/>
                  </a:cubicBezTo>
                  <a:cubicBezTo>
                    <a:pt x="37813" y="55"/>
                    <a:pt x="44022" y="1080"/>
                    <a:pt x="66806" y="1137"/>
                  </a:cubicBezTo>
                  <a:cubicBezTo>
                    <a:pt x="89590" y="1194"/>
                    <a:pt x="127525" y="1194"/>
                    <a:pt x="166258" y="1137"/>
                  </a:cubicBezTo>
                  <a:cubicBezTo>
                    <a:pt x="204991" y="1080"/>
                    <a:pt x="257110" y="739"/>
                    <a:pt x="299203" y="796"/>
                  </a:cubicBezTo>
                  <a:cubicBezTo>
                    <a:pt x="341297" y="853"/>
                    <a:pt x="397744" y="-1426"/>
                    <a:pt x="418819" y="1479"/>
                  </a:cubicBezTo>
                  <a:cubicBezTo>
                    <a:pt x="439894" y="4384"/>
                    <a:pt x="423832" y="14580"/>
                    <a:pt x="425655" y="18225"/>
                  </a:cubicBezTo>
                  <a:cubicBezTo>
                    <a:pt x="427478" y="21870"/>
                    <a:pt x="425479" y="21257"/>
                    <a:pt x="429756" y="23351"/>
                  </a:cubicBezTo>
                  <a:cubicBezTo>
                    <a:pt x="434033" y="25445"/>
                    <a:pt x="454785" y="29434"/>
                    <a:pt x="451315" y="30787"/>
                  </a:cubicBezTo>
                  <a:cubicBezTo>
                    <a:pt x="447845" y="32140"/>
                    <a:pt x="424258" y="31414"/>
                    <a:pt x="408936" y="314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833" name="Google Shape;833;p16"/>
            <p:cNvSpPr/>
            <p:nvPr/>
          </p:nvSpPr>
          <p:spPr>
            <a:xfrm>
              <a:off x="-1630264" y="132557"/>
              <a:ext cx="11303750" cy="410925"/>
            </a:xfrm>
            <a:custGeom>
              <a:rect b="b" l="l" r="r" t="t"/>
              <a:pathLst>
                <a:path extrusionOk="0" h="16437" w="452150">
                  <a:moveTo>
                    <a:pt x="452150" y="16088"/>
                  </a:moveTo>
                  <a:cubicBezTo>
                    <a:pt x="439106" y="16088"/>
                    <a:pt x="392114" y="16031"/>
                    <a:pt x="373887" y="16088"/>
                  </a:cubicBezTo>
                  <a:cubicBezTo>
                    <a:pt x="355660" y="16145"/>
                    <a:pt x="350590" y="16487"/>
                    <a:pt x="342786" y="16430"/>
                  </a:cubicBezTo>
                  <a:cubicBezTo>
                    <a:pt x="334982" y="16373"/>
                    <a:pt x="331565" y="16487"/>
                    <a:pt x="327065" y="15746"/>
                  </a:cubicBezTo>
                  <a:cubicBezTo>
                    <a:pt x="322565" y="15006"/>
                    <a:pt x="320515" y="14265"/>
                    <a:pt x="315787" y="11987"/>
                  </a:cubicBezTo>
                  <a:cubicBezTo>
                    <a:pt x="311059" y="9709"/>
                    <a:pt x="307528" y="4013"/>
                    <a:pt x="298699" y="2076"/>
                  </a:cubicBezTo>
                  <a:cubicBezTo>
                    <a:pt x="289870" y="139"/>
                    <a:pt x="293117" y="709"/>
                    <a:pt x="262814" y="367"/>
                  </a:cubicBezTo>
                  <a:cubicBezTo>
                    <a:pt x="232511" y="25"/>
                    <a:pt x="160685" y="82"/>
                    <a:pt x="116883" y="25"/>
                  </a:cubicBezTo>
                  <a:cubicBezTo>
                    <a:pt x="73081" y="-32"/>
                    <a:pt x="19481" y="25"/>
                    <a:pt x="0" y="25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834" name="Google Shape;834;p16"/>
            <p:cNvSpPr/>
            <p:nvPr/>
          </p:nvSpPr>
          <p:spPr>
            <a:xfrm>
              <a:off x="-1596155" y="87717"/>
              <a:ext cx="11303750" cy="410925"/>
            </a:xfrm>
            <a:custGeom>
              <a:rect b="b" l="l" r="r" t="t"/>
              <a:pathLst>
                <a:path extrusionOk="0" h="16437" w="452150">
                  <a:moveTo>
                    <a:pt x="452150" y="16088"/>
                  </a:moveTo>
                  <a:cubicBezTo>
                    <a:pt x="439106" y="16088"/>
                    <a:pt x="392114" y="16031"/>
                    <a:pt x="373887" y="16088"/>
                  </a:cubicBezTo>
                  <a:cubicBezTo>
                    <a:pt x="355660" y="16145"/>
                    <a:pt x="350590" y="16487"/>
                    <a:pt x="342786" y="16430"/>
                  </a:cubicBezTo>
                  <a:cubicBezTo>
                    <a:pt x="334982" y="16373"/>
                    <a:pt x="331565" y="16487"/>
                    <a:pt x="327065" y="15746"/>
                  </a:cubicBezTo>
                  <a:cubicBezTo>
                    <a:pt x="322565" y="15006"/>
                    <a:pt x="320515" y="14265"/>
                    <a:pt x="315787" y="11987"/>
                  </a:cubicBezTo>
                  <a:cubicBezTo>
                    <a:pt x="311059" y="9709"/>
                    <a:pt x="307528" y="4013"/>
                    <a:pt x="298699" y="2076"/>
                  </a:cubicBezTo>
                  <a:cubicBezTo>
                    <a:pt x="289870" y="139"/>
                    <a:pt x="293117" y="709"/>
                    <a:pt x="262814" y="367"/>
                  </a:cubicBezTo>
                  <a:cubicBezTo>
                    <a:pt x="232511" y="25"/>
                    <a:pt x="160685" y="82"/>
                    <a:pt x="116883" y="25"/>
                  </a:cubicBezTo>
                  <a:cubicBezTo>
                    <a:pt x="73081" y="-32"/>
                    <a:pt x="19481" y="25"/>
                    <a:pt x="0" y="25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grpSp>
          <p:nvGrpSpPr>
            <p:cNvPr id="835" name="Google Shape;835;p16"/>
            <p:cNvGrpSpPr/>
            <p:nvPr/>
          </p:nvGrpSpPr>
          <p:grpSpPr>
            <a:xfrm>
              <a:off x="6406513" y="222225"/>
              <a:ext cx="346813" cy="186675"/>
              <a:chOff x="6406513" y="269575"/>
              <a:chExt cx="346813" cy="186675"/>
            </a:xfrm>
          </p:grpSpPr>
          <p:sp>
            <p:nvSpPr>
              <p:cNvPr id="836" name="Google Shape;836;p16"/>
              <p:cNvSpPr/>
              <p:nvPr/>
            </p:nvSpPr>
            <p:spPr>
              <a:xfrm>
                <a:off x="6641425" y="344350"/>
                <a:ext cx="111900" cy="1119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7" name="Google Shape;837;p16"/>
              <p:cNvSpPr/>
              <p:nvPr/>
            </p:nvSpPr>
            <p:spPr>
              <a:xfrm>
                <a:off x="6406513" y="269575"/>
                <a:ext cx="158700" cy="1587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38" name="Google Shape;838;p16"/>
            <p:cNvGrpSpPr/>
            <p:nvPr/>
          </p:nvGrpSpPr>
          <p:grpSpPr>
            <a:xfrm>
              <a:off x="8733500" y="-1"/>
              <a:ext cx="331646" cy="342864"/>
              <a:chOff x="8489950" y="332499"/>
              <a:chExt cx="331646" cy="342864"/>
            </a:xfrm>
          </p:grpSpPr>
          <p:sp>
            <p:nvSpPr>
              <p:cNvPr id="839" name="Google Shape;839;p16"/>
              <p:cNvSpPr/>
              <p:nvPr/>
            </p:nvSpPr>
            <p:spPr>
              <a:xfrm>
                <a:off x="8709696" y="563463"/>
                <a:ext cx="111900" cy="1119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0" name="Google Shape;840;p16"/>
              <p:cNvSpPr/>
              <p:nvPr/>
            </p:nvSpPr>
            <p:spPr>
              <a:xfrm>
                <a:off x="8489950" y="332499"/>
                <a:ext cx="259800" cy="259800"/>
              </a:xfrm>
              <a:prstGeom prst="star4">
                <a:avLst>
                  <a:gd fmla="val 12500" name="adj"/>
                </a:avLst>
              </a:prstGeom>
              <a:solidFill>
                <a:schemeClr val="accen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841" name="Google Shape;841;p16"/>
          <p:cNvGrpSpPr/>
          <p:nvPr/>
        </p:nvGrpSpPr>
        <p:grpSpPr>
          <a:xfrm>
            <a:off x="-1570098" y="4560991"/>
            <a:ext cx="11522848" cy="761000"/>
            <a:chOff x="-1570098" y="4560991"/>
            <a:chExt cx="11522848" cy="761000"/>
          </a:xfrm>
        </p:grpSpPr>
        <p:sp>
          <p:nvSpPr>
            <p:cNvPr id="842" name="Google Shape;842;p16"/>
            <p:cNvSpPr/>
            <p:nvPr/>
          </p:nvSpPr>
          <p:spPr>
            <a:xfrm>
              <a:off x="-1570098" y="4560991"/>
              <a:ext cx="10957275" cy="761000"/>
            </a:xfrm>
            <a:custGeom>
              <a:rect b="b" l="l" r="r" t="t"/>
              <a:pathLst>
                <a:path extrusionOk="0" h="30440" w="438291">
                  <a:moveTo>
                    <a:pt x="4705" y="1314"/>
                  </a:moveTo>
                  <a:cubicBezTo>
                    <a:pt x="18603" y="-250"/>
                    <a:pt x="76749" y="258"/>
                    <a:pt x="96639" y="106"/>
                  </a:cubicBezTo>
                  <a:cubicBezTo>
                    <a:pt x="116529" y="-46"/>
                    <a:pt x="117867" y="-101"/>
                    <a:pt x="124043" y="401"/>
                  </a:cubicBezTo>
                  <a:cubicBezTo>
                    <a:pt x="130219" y="903"/>
                    <a:pt x="129533" y="982"/>
                    <a:pt x="133697" y="3116"/>
                  </a:cubicBezTo>
                  <a:cubicBezTo>
                    <a:pt x="137861" y="5250"/>
                    <a:pt x="142426" y="11432"/>
                    <a:pt x="149029" y="13204"/>
                  </a:cubicBezTo>
                  <a:cubicBezTo>
                    <a:pt x="155632" y="14976"/>
                    <a:pt x="164901" y="13659"/>
                    <a:pt x="173314" y="13750"/>
                  </a:cubicBezTo>
                  <a:cubicBezTo>
                    <a:pt x="181727" y="13841"/>
                    <a:pt x="189640" y="13841"/>
                    <a:pt x="199509" y="13750"/>
                  </a:cubicBezTo>
                  <a:cubicBezTo>
                    <a:pt x="209378" y="13659"/>
                    <a:pt x="217200" y="13295"/>
                    <a:pt x="232526" y="13204"/>
                  </a:cubicBezTo>
                  <a:cubicBezTo>
                    <a:pt x="247852" y="13113"/>
                    <a:pt x="259404" y="13204"/>
                    <a:pt x="291465" y="13204"/>
                  </a:cubicBezTo>
                  <a:cubicBezTo>
                    <a:pt x="323527" y="13204"/>
                    <a:pt x="401023" y="14259"/>
                    <a:pt x="424895" y="13204"/>
                  </a:cubicBezTo>
                  <a:cubicBezTo>
                    <a:pt x="448768" y="12149"/>
                    <a:pt x="433130" y="6931"/>
                    <a:pt x="434700" y="6873"/>
                  </a:cubicBezTo>
                  <a:cubicBezTo>
                    <a:pt x="436270" y="6816"/>
                    <a:pt x="434636" y="9305"/>
                    <a:pt x="434314" y="12859"/>
                  </a:cubicBezTo>
                  <a:cubicBezTo>
                    <a:pt x="433992" y="16413"/>
                    <a:pt x="437815" y="25412"/>
                    <a:pt x="432769" y="28199"/>
                  </a:cubicBezTo>
                  <a:cubicBezTo>
                    <a:pt x="427723" y="30986"/>
                    <a:pt x="415680" y="29491"/>
                    <a:pt x="404040" y="29581"/>
                  </a:cubicBezTo>
                  <a:cubicBezTo>
                    <a:pt x="392401" y="29672"/>
                    <a:pt x="386912" y="28882"/>
                    <a:pt x="362932" y="28742"/>
                  </a:cubicBezTo>
                  <a:cubicBezTo>
                    <a:pt x="338952" y="28602"/>
                    <a:pt x="299408" y="28462"/>
                    <a:pt x="260162" y="28742"/>
                  </a:cubicBezTo>
                  <a:cubicBezTo>
                    <a:pt x="220916" y="29022"/>
                    <a:pt x="168042" y="30280"/>
                    <a:pt x="127455" y="30420"/>
                  </a:cubicBezTo>
                  <a:cubicBezTo>
                    <a:pt x="86868" y="30560"/>
                    <a:pt x="35929" y="29931"/>
                    <a:pt x="16641" y="29581"/>
                  </a:cubicBezTo>
                  <a:cubicBezTo>
                    <a:pt x="-2647" y="29232"/>
                    <a:pt x="12472" y="30001"/>
                    <a:pt x="11727" y="28323"/>
                  </a:cubicBezTo>
                  <a:cubicBezTo>
                    <a:pt x="10982" y="26645"/>
                    <a:pt x="11919" y="22651"/>
                    <a:pt x="12173" y="19512"/>
                  </a:cubicBezTo>
                  <a:cubicBezTo>
                    <a:pt x="12427" y="16373"/>
                    <a:pt x="14494" y="12521"/>
                    <a:pt x="13249" y="9488"/>
                  </a:cubicBezTo>
                  <a:cubicBezTo>
                    <a:pt x="12004" y="6455"/>
                    <a:pt x="-9193" y="2878"/>
                    <a:pt x="4705" y="13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843" name="Google Shape;843;p16"/>
            <p:cNvSpPr/>
            <p:nvPr/>
          </p:nvSpPr>
          <p:spPr>
            <a:xfrm>
              <a:off x="-1391600" y="4642483"/>
              <a:ext cx="11344350" cy="350950"/>
            </a:xfrm>
            <a:custGeom>
              <a:rect b="b" l="l" r="r" t="t"/>
              <a:pathLst>
                <a:path extrusionOk="0" h="14038" w="453774">
                  <a:moveTo>
                    <a:pt x="0" y="395"/>
                  </a:moveTo>
                  <a:cubicBezTo>
                    <a:pt x="13416" y="350"/>
                    <a:pt x="61122" y="122"/>
                    <a:pt x="80495" y="122"/>
                  </a:cubicBezTo>
                  <a:cubicBezTo>
                    <a:pt x="99868" y="122"/>
                    <a:pt x="108463" y="-287"/>
                    <a:pt x="116240" y="395"/>
                  </a:cubicBezTo>
                  <a:cubicBezTo>
                    <a:pt x="124017" y="1077"/>
                    <a:pt x="123517" y="2214"/>
                    <a:pt x="127155" y="4215"/>
                  </a:cubicBezTo>
                  <a:cubicBezTo>
                    <a:pt x="130793" y="6216"/>
                    <a:pt x="132112" y="10855"/>
                    <a:pt x="138069" y="12401"/>
                  </a:cubicBezTo>
                  <a:cubicBezTo>
                    <a:pt x="144027" y="13947"/>
                    <a:pt x="153213" y="13310"/>
                    <a:pt x="162900" y="13492"/>
                  </a:cubicBezTo>
                  <a:cubicBezTo>
                    <a:pt x="172587" y="13674"/>
                    <a:pt x="166310" y="13401"/>
                    <a:pt x="196189" y="13492"/>
                  </a:cubicBezTo>
                  <a:cubicBezTo>
                    <a:pt x="226068" y="13583"/>
                    <a:pt x="299241" y="14038"/>
                    <a:pt x="342172" y="14038"/>
                  </a:cubicBezTo>
                  <a:cubicBezTo>
                    <a:pt x="385103" y="14038"/>
                    <a:pt x="435174" y="13583"/>
                    <a:pt x="453774" y="13492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844" name="Google Shape;844;p16"/>
            <p:cNvSpPr/>
            <p:nvPr/>
          </p:nvSpPr>
          <p:spPr>
            <a:xfrm>
              <a:off x="-1426870" y="4692558"/>
              <a:ext cx="11344350" cy="350950"/>
            </a:xfrm>
            <a:custGeom>
              <a:rect b="b" l="l" r="r" t="t"/>
              <a:pathLst>
                <a:path extrusionOk="0" h="14038" w="453774">
                  <a:moveTo>
                    <a:pt x="0" y="395"/>
                  </a:moveTo>
                  <a:cubicBezTo>
                    <a:pt x="13416" y="350"/>
                    <a:pt x="61122" y="122"/>
                    <a:pt x="80495" y="122"/>
                  </a:cubicBezTo>
                  <a:cubicBezTo>
                    <a:pt x="99868" y="122"/>
                    <a:pt x="108463" y="-287"/>
                    <a:pt x="116240" y="395"/>
                  </a:cubicBezTo>
                  <a:cubicBezTo>
                    <a:pt x="124017" y="1077"/>
                    <a:pt x="123517" y="2214"/>
                    <a:pt x="127155" y="4215"/>
                  </a:cubicBezTo>
                  <a:cubicBezTo>
                    <a:pt x="130793" y="6216"/>
                    <a:pt x="132112" y="10855"/>
                    <a:pt x="138069" y="12401"/>
                  </a:cubicBezTo>
                  <a:cubicBezTo>
                    <a:pt x="144027" y="13947"/>
                    <a:pt x="153213" y="13310"/>
                    <a:pt x="162900" y="13492"/>
                  </a:cubicBezTo>
                  <a:cubicBezTo>
                    <a:pt x="172587" y="13674"/>
                    <a:pt x="166310" y="13401"/>
                    <a:pt x="196189" y="13492"/>
                  </a:cubicBezTo>
                  <a:cubicBezTo>
                    <a:pt x="226068" y="13583"/>
                    <a:pt x="299241" y="14038"/>
                    <a:pt x="342172" y="14038"/>
                  </a:cubicBezTo>
                  <a:cubicBezTo>
                    <a:pt x="385103" y="14038"/>
                    <a:pt x="435174" y="13583"/>
                    <a:pt x="453774" y="13492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grpSp>
          <p:nvGrpSpPr>
            <p:cNvPr id="845" name="Google Shape;845;p16"/>
            <p:cNvGrpSpPr/>
            <p:nvPr/>
          </p:nvGrpSpPr>
          <p:grpSpPr>
            <a:xfrm>
              <a:off x="334300" y="4829049"/>
              <a:ext cx="771403" cy="288460"/>
              <a:chOff x="8164200" y="4855049"/>
              <a:chExt cx="771403" cy="288460"/>
            </a:xfrm>
          </p:grpSpPr>
          <p:sp>
            <p:nvSpPr>
              <p:cNvPr id="846" name="Google Shape;846;p16"/>
              <p:cNvSpPr/>
              <p:nvPr/>
            </p:nvSpPr>
            <p:spPr>
              <a:xfrm>
                <a:off x="8675803" y="4883709"/>
                <a:ext cx="259800" cy="2598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7" name="Google Shape;847;p16"/>
              <p:cNvSpPr/>
              <p:nvPr/>
            </p:nvSpPr>
            <p:spPr>
              <a:xfrm>
                <a:off x="8491821" y="4855050"/>
                <a:ext cx="111900" cy="1119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8" name="Google Shape;848;p16"/>
              <p:cNvSpPr/>
              <p:nvPr/>
            </p:nvSpPr>
            <p:spPr>
              <a:xfrm>
                <a:off x="8164200" y="4855049"/>
                <a:ext cx="259800" cy="259800"/>
              </a:xfrm>
              <a:prstGeom prst="star4">
                <a:avLst>
                  <a:gd fmla="val 12500" name="adj"/>
                </a:avLst>
              </a:prstGeom>
              <a:solidFill>
                <a:schemeClr val="accen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49" name="Google Shape;849;p16"/>
            <p:cNvGrpSpPr/>
            <p:nvPr/>
          </p:nvGrpSpPr>
          <p:grpSpPr>
            <a:xfrm>
              <a:off x="1270875" y="4784224"/>
              <a:ext cx="331646" cy="342864"/>
              <a:chOff x="8489950" y="332499"/>
              <a:chExt cx="331646" cy="342864"/>
            </a:xfrm>
          </p:grpSpPr>
          <p:sp>
            <p:nvSpPr>
              <p:cNvPr id="850" name="Google Shape;850;p16"/>
              <p:cNvSpPr/>
              <p:nvPr/>
            </p:nvSpPr>
            <p:spPr>
              <a:xfrm>
                <a:off x="8709696" y="563463"/>
                <a:ext cx="111900" cy="1119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1" name="Google Shape;851;p16"/>
              <p:cNvSpPr/>
              <p:nvPr/>
            </p:nvSpPr>
            <p:spPr>
              <a:xfrm>
                <a:off x="8489950" y="332499"/>
                <a:ext cx="259800" cy="259800"/>
              </a:xfrm>
              <a:prstGeom prst="star4">
                <a:avLst>
                  <a:gd fmla="val 12500" name="adj"/>
                </a:avLst>
              </a:prstGeom>
              <a:solidFill>
                <a:schemeClr val="accen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SECTION_HEADER_1_1">
    <p:spTree>
      <p:nvGrpSpPr>
        <p:cNvPr id="852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3" name="Google Shape;853;p17"/>
          <p:cNvGrpSpPr/>
          <p:nvPr/>
        </p:nvGrpSpPr>
        <p:grpSpPr>
          <a:xfrm>
            <a:off x="75" y="50"/>
            <a:ext cx="9144183" cy="5413256"/>
            <a:chOff x="1619453" y="1201199"/>
            <a:chExt cx="3959892" cy="2344213"/>
          </a:xfrm>
        </p:grpSpPr>
        <p:sp>
          <p:nvSpPr>
            <p:cNvPr id="854" name="Google Shape;854;p17"/>
            <p:cNvSpPr/>
            <p:nvPr/>
          </p:nvSpPr>
          <p:spPr>
            <a:xfrm>
              <a:off x="1808797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17"/>
            <p:cNvSpPr/>
            <p:nvPr/>
          </p:nvSpPr>
          <p:spPr>
            <a:xfrm>
              <a:off x="1980572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17"/>
            <p:cNvSpPr/>
            <p:nvPr/>
          </p:nvSpPr>
          <p:spPr>
            <a:xfrm>
              <a:off x="2152372" y="1201199"/>
              <a:ext cx="0" cy="2344213"/>
            </a:xfrm>
            <a:custGeom>
              <a:rect b="b" l="l" r="r" t="t"/>
              <a:pathLst>
                <a:path extrusionOk="0" fill="none" h="107164" w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17"/>
            <p:cNvSpPr/>
            <p:nvPr/>
          </p:nvSpPr>
          <p:spPr>
            <a:xfrm>
              <a:off x="2324147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17"/>
            <p:cNvSpPr/>
            <p:nvPr/>
          </p:nvSpPr>
          <p:spPr>
            <a:xfrm>
              <a:off x="2495972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17"/>
            <p:cNvSpPr/>
            <p:nvPr/>
          </p:nvSpPr>
          <p:spPr>
            <a:xfrm>
              <a:off x="2667747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p17"/>
            <p:cNvSpPr/>
            <p:nvPr/>
          </p:nvSpPr>
          <p:spPr>
            <a:xfrm>
              <a:off x="2839522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" name="Google Shape;861;p17"/>
            <p:cNvSpPr/>
            <p:nvPr/>
          </p:nvSpPr>
          <p:spPr>
            <a:xfrm>
              <a:off x="3011322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" name="Google Shape;862;p17"/>
            <p:cNvSpPr/>
            <p:nvPr/>
          </p:nvSpPr>
          <p:spPr>
            <a:xfrm>
              <a:off x="3183097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17"/>
            <p:cNvSpPr/>
            <p:nvPr/>
          </p:nvSpPr>
          <p:spPr>
            <a:xfrm>
              <a:off x="3354897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17"/>
            <p:cNvSpPr/>
            <p:nvPr/>
          </p:nvSpPr>
          <p:spPr>
            <a:xfrm>
              <a:off x="3526672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17"/>
            <p:cNvSpPr/>
            <p:nvPr/>
          </p:nvSpPr>
          <p:spPr>
            <a:xfrm>
              <a:off x="3698472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17"/>
            <p:cNvSpPr/>
            <p:nvPr/>
          </p:nvSpPr>
          <p:spPr>
            <a:xfrm>
              <a:off x="3870247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17"/>
            <p:cNvSpPr/>
            <p:nvPr/>
          </p:nvSpPr>
          <p:spPr>
            <a:xfrm>
              <a:off x="4042047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17"/>
            <p:cNvSpPr/>
            <p:nvPr/>
          </p:nvSpPr>
          <p:spPr>
            <a:xfrm>
              <a:off x="4213821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17"/>
            <p:cNvSpPr/>
            <p:nvPr/>
          </p:nvSpPr>
          <p:spPr>
            <a:xfrm>
              <a:off x="4385596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17"/>
            <p:cNvSpPr/>
            <p:nvPr/>
          </p:nvSpPr>
          <p:spPr>
            <a:xfrm>
              <a:off x="4557396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" name="Google Shape;871;p17"/>
            <p:cNvSpPr/>
            <p:nvPr/>
          </p:nvSpPr>
          <p:spPr>
            <a:xfrm>
              <a:off x="4729171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" name="Google Shape;872;p17"/>
            <p:cNvSpPr/>
            <p:nvPr/>
          </p:nvSpPr>
          <p:spPr>
            <a:xfrm>
              <a:off x="4900971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" name="Google Shape;873;p17"/>
            <p:cNvSpPr/>
            <p:nvPr/>
          </p:nvSpPr>
          <p:spPr>
            <a:xfrm>
              <a:off x="5072746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" name="Google Shape;874;p17"/>
            <p:cNvSpPr/>
            <p:nvPr/>
          </p:nvSpPr>
          <p:spPr>
            <a:xfrm>
              <a:off x="5244546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" name="Google Shape;875;p17"/>
            <p:cNvSpPr/>
            <p:nvPr/>
          </p:nvSpPr>
          <p:spPr>
            <a:xfrm>
              <a:off x="5416321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" name="Google Shape;876;p17"/>
            <p:cNvSpPr/>
            <p:nvPr/>
          </p:nvSpPr>
          <p:spPr>
            <a:xfrm>
              <a:off x="1619453" y="1362125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" name="Google Shape;877;p17"/>
            <p:cNvSpPr/>
            <p:nvPr/>
          </p:nvSpPr>
          <p:spPr>
            <a:xfrm>
              <a:off x="1619453" y="1533925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" name="Google Shape;878;p17"/>
            <p:cNvSpPr/>
            <p:nvPr/>
          </p:nvSpPr>
          <p:spPr>
            <a:xfrm>
              <a:off x="1619453" y="1705700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" name="Google Shape;879;p17"/>
            <p:cNvSpPr/>
            <p:nvPr/>
          </p:nvSpPr>
          <p:spPr>
            <a:xfrm>
              <a:off x="1619453" y="1877475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" name="Google Shape;880;p17"/>
            <p:cNvSpPr/>
            <p:nvPr/>
          </p:nvSpPr>
          <p:spPr>
            <a:xfrm>
              <a:off x="1619453" y="2049275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" name="Google Shape;881;p17"/>
            <p:cNvSpPr/>
            <p:nvPr/>
          </p:nvSpPr>
          <p:spPr>
            <a:xfrm>
              <a:off x="1619453" y="2221050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" name="Google Shape;882;p17"/>
            <p:cNvSpPr/>
            <p:nvPr/>
          </p:nvSpPr>
          <p:spPr>
            <a:xfrm>
              <a:off x="1619453" y="2392824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" name="Google Shape;883;p17"/>
            <p:cNvSpPr/>
            <p:nvPr/>
          </p:nvSpPr>
          <p:spPr>
            <a:xfrm>
              <a:off x="1619453" y="2564624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" name="Google Shape;884;p17"/>
            <p:cNvSpPr/>
            <p:nvPr/>
          </p:nvSpPr>
          <p:spPr>
            <a:xfrm>
              <a:off x="1619453" y="2736424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" name="Google Shape;885;p17"/>
            <p:cNvSpPr/>
            <p:nvPr/>
          </p:nvSpPr>
          <p:spPr>
            <a:xfrm>
              <a:off x="1619453" y="2908199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" name="Google Shape;886;p17"/>
            <p:cNvSpPr/>
            <p:nvPr/>
          </p:nvSpPr>
          <p:spPr>
            <a:xfrm>
              <a:off x="1619453" y="3079999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" name="Google Shape;887;p17"/>
            <p:cNvSpPr/>
            <p:nvPr/>
          </p:nvSpPr>
          <p:spPr>
            <a:xfrm>
              <a:off x="1619453" y="3251774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" name="Google Shape;888;p17"/>
            <p:cNvSpPr/>
            <p:nvPr/>
          </p:nvSpPr>
          <p:spPr>
            <a:xfrm>
              <a:off x="1619453" y="3423548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9" name="Google Shape;889;p17"/>
          <p:cNvSpPr txBox="1"/>
          <p:nvPr>
            <p:ph hasCustomPrompt="1" type="title"/>
          </p:nvPr>
        </p:nvSpPr>
        <p:spPr>
          <a:xfrm>
            <a:off x="6873900" y="1403638"/>
            <a:ext cx="1550100" cy="1035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75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890" name="Google Shape;890;p17"/>
          <p:cNvSpPr txBox="1"/>
          <p:nvPr>
            <p:ph idx="1" type="subTitle"/>
          </p:nvPr>
        </p:nvSpPr>
        <p:spPr>
          <a:xfrm rot="237">
            <a:off x="4026487" y="3361963"/>
            <a:ext cx="43602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91" name="Google Shape;891;p17"/>
          <p:cNvSpPr txBox="1"/>
          <p:nvPr>
            <p:ph idx="2" type="title"/>
          </p:nvPr>
        </p:nvSpPr>
        <p:spPr>
          <a:xfrm>
            <a:off x="4026488" y="2520000"/>
            <a:ext cx="43602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3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grpSp>
        <p:nvGrpSpPr>
          <p:cNvPr id="892" name="Google Shape;892;p17"/>
          <p:cNvGrpSpPr/>
          <p:nvPr/>
        </p:nvGrpSpPr>
        <p:grpSpPr>
          <a:xfrm>
            <a:off x="-1630264" y="-189410"/>
            <a:ext cx="11764677" cy="790400"/>
            <a:chOff x="-1630264" y="-189410"/>
            <a:chExt cx="11764677" cy="790400"/>
          </a:xfrm>
        </p:grpSpPr>
        <p:sp>
          <p:nvSpPr>
            <p:cNvPr id="893" name="Google Shape;893;p17"/>
            <p:cNvSpPr/>
            <p:nvPr/>
          </p:nvSpPr>
          <p:spPr>
            <a:xfrm>
              <a:off x="-1158211" y="-189410"/>
              <a:ext cx="11292625" cy="790400"/>
            </a:xfrm>
            <a:custGeom>
              <a:rect b="b" l="l" r="r" t="t"/>
              <a:pathLst>
                <a:path extrusionOk="0" h="31616" w="451705">
                  <a:moveTo>
                    <a:pt x="408936" y="31471"/>
                  </a:moveTo>
                  <a:cubicBezTo>
                    <a:pt x="393614" y="31528"/>
                    <a:pt x="376241" y="31243"/>
                    <a:pt x="359381" y="31129"/>
                  </a:cubicBezTo>
                  <a:cubicBezTo>
                    <a:pt x="342521" y="31015"/>
                    <a:pt x="319167" y="31922"/>
                    <a:pt x="307775" y="30787"/>
                  </a:cubicBezTo>
                  <a:cubicBezTo>
                    <a:pt x="296383" y="29653"/>
                    <a:pt x="295586" y="26425"/>
                    <a:pt x="291029" y="24322"/>
                  </a:cubicBezTo>
                  <a:cubicBezTo>
                    <a:pt x="286472" y="22219"/>
                    <a:pt x="285105" y="19652"/>
                    <a:pt x="280434" y="18171"/>
                  </a:cubicBezTo>
                  <a:cubicBezTo>
                    <a:pt x="275763" y="16690"/>
                    <a:pt x="269782" y="15949"/>
                    <a:pt x="263004" y="15436"/>
                  </a:cubicBezTo>
                  <a:cubicBezTo>
                    <a:pt x="256226" y="14923"/>
                    <a:pt x="247626" y="15152"/>
                    <a:pt x="239765" y="15095"/>
                  </a:cubicBezTo>
                  <a:cubicBezTo>
                    <a:pt x="231905" y="15038"/>
                    <a:pt x="231904" y="15095"/>
                    <a:pt x="215841" y="15095"/>
                  </a:cubicBezTo>
                  <a:cubicBezTo>
                    <a:pt x="199778" y="15095"/>
                    <a:pt x="177279" y="15152"/>
                    <a:pt x="143388" y="15095"/>
                  </a:cubicBezTo>
                  <a:cubicBezTo>
                    <a:pt x="109497" y="15038"/>
                    <a:pt x="35458" y="14450"/>
                    <a:pt x="12494" y="14753"/>
                  </a:cubicBezTo>
                  <a:cubicBezTo>
                    <a:pt x="-10470" y="15056"/>
                    <a:pt x="5163" y="17465"/>
                    <a:pt x="5602" y="16912"/>
                  </a:cubicBezTo>
                  <a:cubicBezTo>
                    <a:pt x="6041" y="16359"/>
                    <a:pt x="13185" y="13325"/>
                    <a:pt x="15126" y="11436"/>
                  </a:cubicBezTo>
                  <a:cubicBezTo>
                    <a:pt x="17067" y="9547"/>
                    <a:pt x="14845" y="7353"/>
                    <a:pt x="17250" y="5579"/>
                  </a:cubicBezTo>
                  <a:cubicBezTo>
                    <a:pt x="19655" y="3806"/>
                    <a:pt x="21295" y="1535"/>
                    <a:pt x="29554" y="795"/>
                  </a:cubicBezTo>
                  <a:cubicBezTo>
                    <a:pt x="37813" y="55"/>
                    <a:pt x="44022" y="1080"/>
                    <a:pt x="66806" y="1137"/>
                  </a:cubicBezTo>
                  <a:cubicBezTo>
                    <a:pt x="89590" y="1194"/>
                    <a:pt x="127525" y="1194"/>
                    <a:pt x="166258" y="1137"/>
                  </a:cubicBezTo>
                  <a:cubicBezTo>
                    <a:pt x="204991" y="1080"/>
                    <a:pt x="257110" y="739"/>
                    <a:pt x="299203" y="796"/>
                  </a:cubicBezTo>
                  <a:cubicBezTo>
                    <a:pt x="341297" y="853"/>
                    <a:pt x="397744" y="-1426"/>
                    <a:pt x="418819" y="1479"/>
                  </a:cubicBezTo>
                  <a:cubicBezTo>
                    <a:pt x="439894" y="4384"/>
                    <a:pt x="423832" y="14580"/>
                    <a:pt x="425655" y="18225"/>
                  </a:cubicBezTo>
                  <a:cubicBezTo>
                    <a:pt x="427478" y="21870"/>
                    <a:pt x="425479" y="21257"/>
                    <a:pt x="429756" y="23351"/>
                  </a:cubicBezTo>
                  <a:cubicBezTo>
                    <a:pt x="434033" y="25445"/>
                    <a:pt x="454785" y="29434"/>
                    <a:pt x="451315" y="30787"/>
                  </a:cubicBezTo>
                  <a:cubicBezTo>
                    <a:pt x="447845" y="32140"/>
                    <a:pt x="424258" y="31414"/>
                    <a:pt x="408936" y="314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894" name="Google Shape;894;p17"/>
            <p:cNvSpPr/>
            <p:nvPr/>
          </p:nvSpPr>
          <p:spPr>
            <a:xfrm>
              <a:off x="-1630264" y="132557"/>
              <a:ext cx="11303750" cy="410925"/>
            </a:xfrm>
            <a:custGeom>
              <a:rect b="b" l="l" r="r" t="t"/>
              <a:pathLst>
                <a:path extrusionOk="0" h="16437" w="452150">
                  <a:moveTo>
                    <a:pt x="452150" y="16088"/>
                  </a:moveTo>
                  <a:cubicBezTo>
                    <a:pt x="439106" y="16088"/>
                    <a:pt x="392114" y="16031"/>
                    <a:pt x="373887" y="16088"/>
                  </a:cubicBezTo>
                  <a:cubicBezTo>
                    <a:pt x="355660" y="16145"/>
                    <a:pt x="350590" y="16487"/>
                    <a:pt x="342786" y="16430"/>
                  </a:cubicBezTo>
                  <a:cubicBezTo>
                    <a:pt x="334982" y="16373"/>
                    <a:pt x="331565" y="16487"/>
                    <a:pt x="327065" y="15746"/>
                  </a:cubicBezTo>
                  <a:cubicBezTo>
                    <a:pt x="322565" y="15006"/>
                    <a:pt x="320515" y="14265"/>
                    <a:pt x="315787" y="11987"/>
                  </a:cubicBezTo>
                  <a:cubicBezTo>
                    <a:pt x="311059" y="9709"/>
                    <a:pt x="307528" y="4013"/>
                    <a:pt x="298699" y="2076"/>
                  </a:cubicBezTo>
                  <a:cubicBezTo>
                    <a:pt x="289870" y="139"/>
                    <a:pt x="293117" y="709"/>
                    <a:pt x="262814" y="367"/>
                  </a:cubicBezTo>
                  <a:cubicBezTo>
                    <a:pt x="232511" y="25"/>
                    <a:pt x="160685" y="82"/>
                    <a:pt x="116883" y="25"/>
                  </a:cubicBezTo>
                  <a:cubicBezTo>
                    <a:pt x="73081" y="-32"/>
                    <a:pt x="19481" y="25"/>
                    <a:pt x="0" y="25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895" name="Google Shape;895;p17"/>
            <p:cNvSpPr/>
            <p:nvPr/>
          </p:nvSpPr>
          <p:spPr>
            <a:xfrm>
              <a:off x="-1596155" y="87717"/>
              <a:ext cx="11303750" cy="410925"/>
            </a:xfrm>
            <a:custGeom>
              <a:rect b="b" l="l" r="r" t="t"/>
              <a:pathLst>
                <a:path extrusionOk="0" h="16437" w="452150">
                  <a:moveTo>
                    <a:pt x="452150" y="16088"/>
                  </a:moveTo>
                  <a:cubicBezTo>
                    <a:pt x="439106" y="16088"/>
                    <a:pt x="392114" y="16031"/>
                    <a:pt x="373887" y="16088"/>
                  </a:cubicBezTo>
                  <a:cubicBezTo>
                    <a:pt x="355660" y="16145"/>
                    <a:pt x="350590" y="16487"/>
                    <a:pt x="342786" y="16430"/>
                  </a:cubicBezTo>
                  <a:cubicBezTo>
                    <a:pt x="334982" y="16373"/>
                    <a:pt x="331565" y="16487"/>
                    <a:pt x="327065" y="15746"/>
                  </a:cubicBezTo>
                  <a:cubicBezTo>
                    <a:pt x="322565" y="15006"/>
                    <a:pt x="320515" y="14265"/>
                    <a:pt x="315787" y="11987"/>
                  </a:cubicBezTo>
                  <a:cubicBezTo>
                    <a:pt x="311059" y="9709"/>
                    <a:pt x="307528" y="4013"/>
                    <a:pt x="298699" y="2076"/>
                  </a:cubicBezTo>
                  <a:cubicBezTo>
                    <a:pt x="289870" y="139"/>
                    <a:pt x="293117" y="709"/>
                    <a:pt x="262814" y="367"/>
                  </a:cubicBezTo>
                  <a:cubicBezTo>
                    <a:pt x="232511" y="25"/>
                    <a:pt x="160685" y="82"/>
                    <a:pt x="116883" y="25"/>
                  </a:cubicBezTo>
                  <a:cubicBezTo>
                    <a:pt x="73081" y="-32"/>
                    <a:pt x="19481" y="25"/>
                    <a:pt x="0" y="25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grpSp>
          <p:nvGrpSpPr>
            <p:cNvPr id="896" name="Google Shape;896;p17"/>
            <p:cNvGrpSpPr/>
            <p:nvPr/>
          </p:nvGrpSpPr>
          <p:grpSpPr>
            <a:xfrm>
              <a:off x="6406513" y="222225"/>
              <a:ext cx="346813" cy="186675"/>
              <a:chOff x="6406513" y="269575"/>
              <a:chExt cx="346813" cy="186675"/>
            </a:xfrm>
          </p:grpSpPr>
          <p:sp>
            <p:nvSpPr>
              <p:cNvPr id="897" name="Google Shape;897;p17"/>
              <p:cNvSpPr/>
              <p:nvPr/>
            </p:nvSpPr>
            <p:spPr>
              <a:xfrm>
                <a:off x="6641425" y="344350"/>
                <a:ext cx="111900" cy="1119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8" name="Google Shape;898;p17"/>
              <p:cNvSpPr/>
              <p:nvPr/>
            </p:nvSpPr>
            <p:spPr>
              <a:xfrm>
                <a:off x="6406513" y="269575"/>
                <a:ext cx="158700" cy="1587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99" name="Google Shape;899;p17"/>
            <p:cNvGrpSpPr/>
            <p:nvPr/>
          </p:nvGrpSpPr>
          <p:grpSpPr>
            <a:xfrm>
              <a:off x="8733500" y="-1"/>
              <a:ext cx="331646" cy="342864"/>
              <a:chOff x="8489950" y="332499"/>
              <a:chExt cx="331646" cy="342864"/>
            </a:xfrm>
          </p:grpSpPr>
          <p:sp>
            <p:nvSpPr>
              <p:cNvPr id="900" name="Google Shape;900;p17"/>
              <p:cNvSpPr/>
              <p:nvPr/>
            </p:nvSpPr>
            <p:spPr>
              <a:xfrm>
                <a:off x="8709696" y="563463"/>
                <a:ext cx="111900" cy="1119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1" name="Google Shape;901;p17"/>
              <p:cNvSpPr/>
              <p:nvPr/>
            </p:nvSpPr>
            <p:spPr>
              <a:xfrm>
                <a:off x="8489950" y="332499"/>
                <a:ext cx="259800" cy="259800"/>
              </a:xfrm>
              <a:prstGeom prst="star4">
                <a:avLst>
                  <a:gd fmla="val 12500" name="adj"/>
                </a:avLst>
              </a:prstGeom>
              <a:solidFill>
                <a:schemeClr val="accen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902" name="Google Shape;902;p17"/>
          <p:cNvGrpSpPr/>
          <p:nvPr/>
        </p:nvGrpSpPr>
        <p:grpSpPr>
          <a:xfrm>
            <a:off x="-1570098" y="4560991"/>
            <a:ext cx="11522848" cy="761000"/>
            <a:chOff x="-1570098" y="4560991"/>
            <a:chExt cx="11522848" cy="761000"/>
          </a:xfrm>
        </p:grpSpPr>
        <p:sp>
          <p:nvSpPr>
            <p:cNvPr id="903" name="Google Shape;903;p17"/>
            <p:cNvSpPr/>
            <p:nvPr/>
          </p:nvSpPr>
          <p:spPr>
            <a:xfrm>
              <a:off x="-1570098" y="4560991"/>
              <a:ext cx="10957275" cy="761000"/>
            </a:xfrm>
            <a:custGeom>
              <a:rect b="b" l="l" r="r" t="t"/>
              <a:pathLst>
                <a:path extrusionOk="0" h="30440" w="438291">
                  <a:moveTo>
                    <a:pt x="4705" y="1314"/>
                  </a:moveTo>
                  <a:cubicBezTo>
                    <a:pt x="18603" y="-250"/>
                    <a:pt x="76749" y="258"/>
                    <a:pt x="96639" y="106"/>
                  </a:cubicBezTo>
                  <a:cubicBezTo>
                    <a:pt x="116529" y="-46"/>
                    <a:pt x="117867" y="-101"/>
                    <a:pt x="124043" y="401"/>
                  </a:cubicBezTo>
                  <a:cubicBezTo>
                    <a:pt x="130219" y="903"/>
                    <a:pt x="129533" y="982"/>
                    <a:pt x="133697" y="3116"/>
                  </a:cubicBezTo>
                  <a:cubicBezTo>
                    <a:pt x="137861" y="5250"/>
                    <a:pt x="142426" y="11432"/>
                    <a:pt x="149029" y="13204"/>
                  </a:cubicBezTo>
                  <a:cubicBezTo>
                    <a:pt x="155632" y="14976"/>
                    <a:pt x="164901" y="13659"/>
                    <a:pt x="173314" y="13750"/>
                  </a:cubicBezTo>
                  <a:cubicBezTo>
                    <a:pt x="181727" y="13841"/>
                    <a:pt x="189640" y="13841"/>
                    <a:pt x="199509" y="13750"/>
                  </a:cubicBezTo>
                  <a:cubicBezTo>
                    <a:pt x="209378" y="13659"/>
                    <a:pt x="217200" y="13295"/>
                    <a:pt x="232526" y="13204"/>
                  </a:cubicBezTo>
                  <a:cubicBezTo>
                    <a:pt x="247852" y="13113"/>
                    <a:pt x="259404" y="13204"/>
                    <a:pt x="291465" y="13204"/>
                  </a:cubicBezTo>
                  <a:cubicBezTo>
                    <a:pt x="323527" y="13204"/>
                    <a:pt x="401023" y="14259"/>
                    <a:pt x="424895" y="13204"/>
                  </a:cubicBezTo>
                  <a:cubicBezTo>
                    <a:pt x="448768" y="12149"/>
                    <a:pt x="433130" y="6931"/>
                    <a:pt x="434700" y="6873"/>
                  </a:cubicBezTo>
                  <a:cubicBezTo>
                    <a:pt x="436270" y="6816"/>
                    <a:pt x="434636" y="9305"/>
                    <a:pt x="434314" y="12859"/>
                  </a:cubicBezTo>
                  <a:cubicBezTo>
                    <a:pt x="433992" y="16413"/>
                    <a:pt x="437815" y="25412"/>
                    <a:pt x="432769" y="28199"/>
                  </a:cubicBezTo>
                  <a:cubicBezTo>
                    <a:pt x="427723" y="30986"/>
                    <a:pt x="415680" y="29491"/>
                    <a:pt x="404040" y="29581"/>
                  </a:cubicBezTo>
                  <a:cubicBezTo>
                    <a:pt x="392401" y="29672"/>
                    <a:pt x="386912" y="28882"/>
                    <a:pt x="362932" y="28742"/>
                  </a:cubicBezTo>
                  <a:cubicBezTo>
                    <a:pt x="338952" y="28602"/>
                    <a:pt x="299408" y="28462"/>
                    <a:pt x="260162" y="28742"/>
                  </a:cubicBezTo>
                  <a:cubicBezTo>
                    <a:pt x="220916" y="29022"/>
                    <a:pt x="168042" y="30280"/>
                    <a:pt x="127455" y="30420"/>
                  </a:cubicBezTo>
                  <a:cubicBezTo>
                    <a:pt x="86868" y="30560"/>
                    <a:pt x="35929" y="29931"/>
                    <a:pt x="16641" y="29581"/>
                  </a:cubicBezTo>
                  <a:cubicBezTo>
                    <a:pt x="-2647" y="29232"/>
                    <a:pt x="12472" y="30001"/>
                    <a:pt x="11727" y="28323"/>
                  </a:cubicBezTo>
                  <a:cubicBezTo>
                    <a:pt x="10982" y="26645"/>
                    <a:pt x="11919" y="22651"/>
                    <a:pt x="12173" y="19512"/>
                  </a:cubicBezTo>
                  <a:cubicBezTo>
                    <a:pt x="12427" y="16373"/>
                    <a:pt x="14494" y="12521"/>
                    <a:pt x="13249" y="9488"/>
                  </a:cubicBezTo>
                  <a:cubicBezTo>
                    <a:pt x="12004" y="6455"/>
                    <a:pt x="-9193" y="2878"/>
                    <a:pt x="4705" y="13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04" name="Google Shape;904;p17"/>
            <p:cNvSpPr/>
            <p:nvPr/>
          </p:nvSpPr>
          <p:spPr>
            <a:xfrm>
              <a:off x="-1391600" y="4642483"/>
              <a:ext cx="11344350" cy="350950"/>
            </a:xfrm>
            <a:custGeom>
              <a:rect b="b" l="l" r="r" t="t"/>
              <a:pathLst>
                <a:path extrusionOk="0" h="14038" w="453774">
                  <a:moveTo>
                    <a:pt x="0" y="395"/>
                  </a:moveTo>
                  <a:cubicBezTo>
                    <a:pt x="13416" y="350"/>
                    <a:pt x="61122" y="122"/>
                    <a:pt x="80495" y="122"/>
                  </a:cubicBezTo>
                  <a:cubicBezTo>
                    <a:pt x="99868" y="122"/>
                    <a:pt x="108463" y="-287"/>
                    <a:pt x="116240" y="395"/>
                  </a:cubicBezTo>
                  <a:cubicBezTo>
                    <a:pt x="124017" y="1077"/>
                    <a:pt x="123517" y="2214"/>
                    <a:pt x="127155" y="4215"/>
                  </a:cubicBezTo>
                  <a:cubicBezTo>
                    <a:pt x="130793" y="6216"/>
                    <a:pt x="132112" y="10855"/>
                    <a:pt x="138069" y="12401"/>
                  </a:cubicBezTo>
                  <a:cubicBezTo>
                    <a:pt x="144027" y="13947"/>
                    <a:pt x="153213" y="13310"/>
                    <a:pt x="162900" y="13492"/>
                  </a:cubicBezTo>
                  <a:cubicBezTo>
                    <a:pt x="172587" y="13674"/>
                    <a:pt x="166310" y="13401"/>
                    <a:pt x="196189" y="13492"/>
                  </a:cubicBezTo>
                  <a:cubicBezTo>
                    <a:pt x="226068" y="13583"/>
                    <a:pt x="299241" y="14038"/>
                    <a:pt x="342172" y="14038"/>
                  </a:cubicBezTo>
                  <a:cubicBezTo>
                    <a:pt x="385103" y="14038"/>
                    <a:pt x="435174" y="13583"/>
                    <a:pt x="453774" y="13492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905" name="Google Shape;905;p17"/>
            <p:cNvSpPr/>
            <p:nvPr/>
          </p:nvSpPr>
          <p:spPr>
            <a:xfrm>
              <a:off x="-1426870" y="4692558"/>
              <a:ext cx="11344350" cy="350950"/>
            </a:xfrm>
            <a:custGeom>
              <a:rect b="b" l="l" r="r" t="t"/>
              <a:pathLst>
                <a:path extrusionOk="0" h="14038" w="453774">
                  <a:moveTo>
                    <a:pt x="0" y="395"/>
                  </a:moveTo>
                  <a:cubicBezTo>
                    <a:pt x="13416" y="350"/>
                    <a:pt x="61122" y="122"/>
                    <a:pt x="80495" y="122"/>
                  </a:cubicBezTo>
                  <a:cubicBezTo>
                    <a:pt x="99868" y="122"/>
                    <a:pt x="108463" y="-287"/>
                    <a:pt x="116240" y="395"/>
                  </a:cubicBezTo>
                  <a:cubicBezTo>
                    <a:pt x="124017" y="1077"/>
                    <a:pt x="123517" y="2214"/>
                    <a:pt x="127155" y="4215"/>
                  </a:cubicBezTo>
                  <a:cubicBezTo>
                    <a:pt x="130793" y="6216"/>
                    <a:pt x="132112" y="10855"/>
                    <a:pt x="138069" y="12401"/>
                  </a:cubicBezTo>
                  <a:cubicBezTo>
                    <a:pt x="144027" y="13947"/>
                    <a:pt x="153213" y="13310"/>
                    <a:pt x="162900" y="13492"/>
                  </a:cubicBezTo>
                  <a:cubicBezTo>
                    <a:pt x="172587" y="13674"/>
                    <a:pt x="166310" y="13401"/>
                    <a:pt x="196189" y="13492"/>
                  </a:cubicBezTo>
                  <a:cubicBezTo>
                    <a:pt x="226068" y="13583"/>
                    <a:pt x="299241" y="14038"/>
                    <a:pt x="342172" y="14038"/>
                  </a:cubicBezTo>
                  <a:cubicBezTo>
                    <a:pt x="385103" y="14038"/>
                    <a:pt x="435174" y="13583"/>
                    <a:pt x="453774" y="13492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grpSp>
          <p:nvGrpSpPr>
            <p:cNvPr id="906" name="Google Shape;906;p17"/>
            <p:cNvGrpSpPr/>
            <p:nvPr/>
          </p:nvGrpSpPr>
          <p:grpSpPr>
            <a:xfrm>
              <a:off x="334300" y="4829049"/>
              <a:ext cx="771403" cy="288460"/>
              <a:chOff x="8164200" y="4855049"/>
              <a:chExt cx="771403" cy="288460"/>
            </a:xfrm>
          </p:grpSpPr>
          <p:sp>
            <p:nvSpPr>
              <p:cNvPr id="907" name="Google Shape;907;p17"/>
              <p:cNvSpPr/>
              <p:nvPr/>
            </p:nvSpPr>
            <p:spPr>
              <a:xfrm>
                <a:off x="8675803" y="4883709"/>
                <a:ext cx="259800" cy="2598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8" name="Google Shape;908;p17"/>
              <p:cNvSpPr/>
              <p:nvPr/>
            </p:nvSpPr>
            <p:spPr>
              <a:xfrm>
                <a:off x="8491821" y="4855050"/>
                <a:ext cx="111900" cy="1119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9" name="Google Shape;909;p17"/>
              <p:cNvSpPr/>
              <p:nvPr/>
            </p:nvSpPr>
            <p:spPr>
              <a:xfrm>
                <a:off x="8164200" y="4855049"/>
                <a:ext cx="259800" cy="259800"/>
              </a:xfrm>
              <a:prstGeom prst="star4">
                <a:avLst>
                  <a:gd fmla="val 12500" name="adj"/>
                </a:avLst>
              </a:prstGeom>
              <a:solidFill>
                <a:schemeClr val="accen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10" name="Google Shape;910;p17"/>
            <p:cNvGrpSpPr/>
            <p:nvPr/>
          </p:nvGrpSpPr>
          <p:grpSpPr>
            <a:xfrm>
              <a:off x="1270875" y="4784224"/>
              <a:ext cx="331646" cy="342864"/>
              <a:chOff x="8489950" y="332499"/>
              <a:chExt cx="331646" cy="342864"/>
            </a:xfrm>
          </p:grpSpPr>
          <p:sp>
            <p:nvSpPr>
              <p:cNvPr id="911" name="Google Shape;911;p17"/>
              <p:cNvSpPr/>
              <p:nvPr/>
            </p:nvSpPr>
            <p:spPr>
              <a:xfrm>
                <a:off x="8709696" y="563463"/>
                <a:ext cx="111900" cy="1119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2" name="Google Shape;912;p17"/>
              <p:cNvSpPr/>
              <p:nvPr/>
            </p:nvSpPr>
            <p:spPr>
              <a:xfrm>
                <a:off x="8489950" y="332499"/>
                <a:ext cx="259800" cy="259800"/>
              </a:xfrm>
              <a:prstGeom prst="star4">
                <a:avLst>
                  <a:gd fmla="val 12500" name="adj"/>
                </a:avLst>
              </a:prstGeom>
              <a:solidFill>
                <a:schemeClr val="accen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MAIN_POINT_1">
    <p:spTree>
      <p:nvGrpSpPr>
        <p:cNvPr id="913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4" name="Google Shape;914;p18"/>
          <p:cNvGrpSpPr/>
          <p:nvPr/>
        </p:nvGrpSpPr>
        <p:grpSpPr>
          <a:xfrm>
            <a:off x="75" y="50"/>
            <a:ext cx="9144183" cy="5413256"/>
            <a:chOff x="1619453" y="1201199"/>
            <a:chExt cx="3959892" cy="2344213"/>
          </a:xfrm>
        </p:grpSpPr>
        <p:sp>
          <p:nvSpPr>
            <p:cNvPr id="915" name="Google Shape;915;p18"/>
            <p:cNvSpPr/>
            <p:nvPr/>
          </p:nvSpPr>
          <p:spPr>
            <a:xfrm>
              <a:off x="1808797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" name="Google Shape;916;p18"/>
            <p:cNvSpPr/>
            <p:nvPr/>
          </p:nvSpPr>
          <p:spPr>
            <a:xfrm>
              <a:off x="1980572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" name="Google Shape;917;p18"/>
            <p:cNvSpPr/>
            <p:nvPr/>
          </p:nvSpPr>
          <p:spPr>
            <a:xfrm>
              <a:off x="2152372" y="1201199"/>
              <a:ext cx="0" cy="2344213"/>
            </a:xfrm>
            <a:custGeom>
              <a:rect b="b" l="l" r="r" t="t"/>
              <a:pathLst>
                <a:path extrusionOk="0" fill="none" h="107164" w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" name="Google Shape;918;p18"/>
            <p:cNvSpPr/>
            <p:nvPr/>
          </p:nvSpPr>
          <p:spPr>
            <a:xfrm>
              <a:off x="2324147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" name="Google Shape;919;p18"/>
            <p:cNvSpPr/>
            <p:nvPr/>
          </p:nvSpPr>
          <p:spPr>
            <a:xfrm>
              <a:off x="2495972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" name="Google Shape;920;p18"/>
            <p:cNvSpPr/>
            <p:nvPr/>
          </p:nvSpPr>
          <p:spPr>
            <a:xfrm>
              <a:off x="2667747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" name="Google Shape;921;p18"/>
            <p:cNvSpPr/>
            <p:nvPr/>
          </p:nvSpPr>
          <p:spPr>
            <a:xfrm>
              <a:off x="2839522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" name="Google Shape;922;p18"/>
            <p:cNvSpPr/>
            <p:nvPr/>
          </p:nvSpPr>
          <p:spPr>
            <a:xfrm>
              <a:off x="3011322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" name="Google Shape;923;p18"/>
            <p:cNvSpPr/>
            <p:nvPr/>
          </p:nvSpPr>
          <p:spPr>
            <a:xfrm>
              <a:off x="3183097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" name="Google Shape;924;p18"/>
            <p:cNvSpPr/>
            <p:nvPr/>
          </p:nvSpPr>
          <p:spPr>
            <a:xfrm>
              <a:off x="3354897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" name="Google Shape;925;p18"/>
            <p:cNvSpPr/>
            <p:nvPr/>
          </p:nvSpPr>
          <p:spPr>
            <a:xfrm>
              <a:off x="3526672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" name="Google Shape;926;p18"/>
            <p:cNvSpPr/>
            <p:nvPr/>
          </p:nvSpPr>
          <p:spPr>
            <a:xfrm>
              <a:off x="3698472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" name="Google Shape;927;p18"/>
            <p:cNvSpPr/>
            <p:nvPr/>
          </p:nvSpPr>
          <p:spPr>
            <a:xfrm>
              <a:off x="3870247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" name="Google Shape;928;p18"/>
            <p:cNvSpPr/>
            <p:nvPr/>
          </p:nvSpPr>
          <p:spPr>
            <a:xfrm>
              <a:off x="4042047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" name="Google Shape;929;p18"/>
            <p:cNvSpPr/>
            <p:nvPr/>
          </p:nvSpPr>
          <p:spPr>
            <a:xfrm>
              <a:off x="4213821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" name="Google Shape;930;p18"/>
            <p:cNvSpPr/>
            <p:nvPr/>
          </p:nvSpPr>
          <p:spPr>
            <a:xfrm>
              <a:off x="4385596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" name="Google Shape;931;p18"/>
            <p:cNvSpPr/>
            <p:nvPr/>
          </p:nvSpPr>
          <p:spPr>
            <a:xfrm>
              <a:off x="4557396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" name="Google Shape;932;p18"/>
            <p:cNvSpPr/>
            <p:nvPr/>
          </p:nvSpPr>
          <p:spPr>
            <a:xfrm>
              <a:off x="4729171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" name="Google Shape;933;p18"/>
            <p:cNvSpPr/>
            <p:nvPr/>
          </p:nvSpPr>
          <p:spPr>
            <a:xfrm>
              <a:off x="4900971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" name="Google Shape;934;p18"/>
            <p:cNvSpPr/>
            <p:nvPr/>
          </p:nvSpPr>
          <p:spPr>
            <a:xfrm>
              <a:off x="5072746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" name="Google Shape;935;p18"/>
            <p:cNvSpPr/>
            <p:nvPr/>
          </p:nvSpPr>
          <p:spPr>
            <a:xfrm>
              <a:off x="5244546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" name="Google Shape;936;p18"/>
            <p:cNvSpPr/>
            <p:nvPr/>
          </p:nvSpPr>
          <p:spPr>
            <a:xfrm>
              <a:off x="5416321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" name="Google Shape;937;p18"/>
            <p:cNvSpPr/>
            <p:nvPr/>
          </p:nvSpPr>
          <p:spPr>
            <a:xfrm>
              <a:off x="1619453" y="1362125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" name="Google Shape;938;p18"/>
            <p:cNvSpPr/>
            <p:nvPr/>
          </p:nvSpPr>
          <p:spPr>
            <a:xfrm>
              <a:off x="1619453" y="1533925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p18"/>
            <p:cNvSpPr/>
            <p:nvPr/>
          </p:nvSpPr>
          <p:spPr>
            <a:xfrm>
              <a:off x="1619453" y="1705700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" name="Google Shape;940;p18"/>
            <p:cNvSpPr/>
            <p:nvPr/>
          </p:nvSpPr>
          <p:spPr>
            <a:xfrm>
              <a:off x="1619453" y="1877475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" name="Google Shape;941;p18"/>
            <p:cNvSpPr/>
            <p:nvPr/>
          </p:nvSpPr>
          <p:spPr>
            <a:xfrm>
              <a:off x="1619453" y="2049275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" name="Google Shape;942;p18"/>
            <p:cNvSpPr/>
            <p:nvPr/>
          </p:nvSpPr>
          <p:spPr>
            <a:xfrm>
              <a:off x="1619453" y="2221050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" name="Google Shape;943;p18"/>
            <p:cNvSpPr/>
            <p:nvPr/>
          </p:nvSpPr>
          <p:spPr>
            <a:xfrm>
              <a:off x="1619453" y="2392824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" name="Google Shape;944;p18"/>
            <p:cNvSpPr/>
            <p:nvPr/>
          </p:nvSpPr>
          <p:spPr>
            <a:xfrm>
              <a:off x="1619453" y="2564624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" name="Google Shape;945;p18"/>
            <p:cNvSpPr/>
            <p:nvPr/>
          </p:nvSpPr>
          <p:spPr>
            <a:xfrm>
              <a:off x="1619453" y="2736424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" name="Google Shape;946;p18"/>
            <p:cNvSpPr/>
            <p:nvPr/>
          </p:nvSpPr>
          <p:spPr>
            <a:xfrm>
              <a:off x="1619453" y="2908199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" name="Google Shape;947;p18"/>
            <p:cNvSpPr/>
            <p:nvPr/>
          </p:nvSpPr>
          <p:spPr>
            <a:xfrm>
              <a:off x="1619453" y="3079999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" name="Google Shape;948;p18"/>
            <p:cNvSpPr/>
            <p:nvPr/>
          </p:nvSpPr>
          <p:spPr>
            <a:xfrm>
              <a:off x="1619453" y="3251774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" name="Google Shape;949;p18"/>
            <p:cNvSpPr/>
            <p:nvPr/>
          </p:nvSpPr>
          <p:spPr>
            <a:xfrm>
              <a:off x="1619453" y="3423548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0" name="Google Shape;950;p18"/>
          <p:cNvSpPr txBox="1"/>
          <p:nvPr>
            <p:ph idx="1" type="subTitle"/>
          </p:nvPr>
        </p:nvSpPr>
        <p:spPr>
          <a:xfrm rot="213">
            <a:off x="2145900" y="3067350"/>
            <a:ext cx="4852200" cy="6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951" name="Google Shape;951;p18"/>
          <p:cNvSpPr txBox="1"/>
          <p:nvPr>
            <p:ph type="title"/>
          </p:nvPr>
        </p:nvSpPr>
        <p:spPr>
          <a:xfrm>
            <a:off x="1200150" y="1422700"/>
            <a:ext cx="6743700" cy="1644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9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grpSp>
        <p:nvGrpSpPr>
          <p:cNvPr id="952" name="Google Shape;952;p18"/>
          <p:cNvGrpSpPr/>
          <p:nvPr/>
        </p:nvGrpSpPr>
        <p:grpSpPr>
          <a:xfrm>
            <a:off x="-1630264" y="-189410"/>
            <a:ext cx="11764677" cy="790400"/>
            <a:chOff x="-1630264" y="-189410"/>
            <a:chExt cx="11764677" cy="790400"/>
          </a:xfrm>
        </p:grpSpPr>
        <p:sp>
          <p:nvSpPr>
            <p:cNvPr id="953" name="Google Shape;953;p18"/>
            <p:cNvSpPr/>
            <p:nvPr/>
          </p:nvSpPr>
          <p:spPr>
            <a:xfrm>
              <a:off x="-1158211" y="-189410"/>
              <a:ext cx="11292625" cy="790400"/>
            </a:xfrm>
            <a:custGeom>
              <a:rect b="b" l="l" r="r" t="t"/>
              <a:pathLst>
                <a:path extrusionOk="0" h="31616" w="451705">
                  <a:moveTo>
                    <a:pt x="408936" y="31471"/>
                  </a:moveTo>
                  <a:cubicBezTo>
                    <a:pt x="393614" y="31528"/>
                    <a:pt x="376241" y="31243"/>
                    <a:pt x="359381" y="31129"/>
                  </a:cubicBezTo>
                  <a:cubicBezTo>
                    <a:pt x="342521" y="31015"/>
                    <a:pt x="319167" y="31922"/>
                    <a:pt x="307775" y="30787"/>
                  </a:cubicBezTo>
                  <a:cubicBezTo>
                    <a:pt x="296383" y="29653"/>
                    <a:pt x="295586" y="26425"/>
                    <a:pt x="291029" y="24322"/>
                  </a:cubicBezTo>
                  <a:cubicBezTo>
                    <a:pt x="286472" y="22219"/>
                    <a:pt x="285105" y="19652"/>
                    <a:pt x="280434" y="18171"/>
                  </a:cubicBezTo>
                  <a:cubicBezTo>
                    <a:pt x="275763" y="16690"/>
                    <a:pt x="269782" y="15949"/>
                    <a:pt x="263004" y="15436"/>
                  </a:cubicBezTo>
                  <a:cubicBezTo>
                    <a:pt x="256226" y="14923"/>
                    <a:pt x="247626" y="15152"/>
                    <a:pt x="239765" y="15095"/>
                  </a:cubicBezTo>
                  <a:cubicBezTo>
                    <a:pt x="231905" y="15038"/>
                    <a:pt x="231904" y="15095"/>
                    <a:pt x="215841" y="15095"/>
                  </a:cubicBezTo>
                  <a:cubicBezTo>
                    <a:pt x="199778" y="15095"/>
                    <a:pt x="177279" y="15152"/>
                    <a:pt x="143388" y="15095"/>
                  </a:cubicBezTo>
                  <a:cubicBezTo>
                    <a:pt x="109497" y="15038"/>
                    <a:pt x="35458" y="14450"/>
                    <a:pt x="12494" y="14753"/>
                  </a:cubicBezTo>
                  <a:cubicBezTo>
                    <a:pt x="-10470" y="15056"/>
                    <a:pt x="5163" y="17465"/>
                    <a:pt x="5602" y="16912"/>
                  </a:cubicBezTo>
                  <a:cubicBezTo>
                    <a:pt x="6041" y="16359"/>
                    <a:pt x="13185" y="13325"/>
                    <a:pt x="15126" y="11436"/>
                  </a:cubicBezTo>
                  <a:cubicBezTo>
                    <a:pt x="17067" y="9547"/>
                    <a:pt x="14845" y="7353"/>
                    <a:pt x="17250" y="5579"/>
                  </a:cubicBezTo>
                  <a:cubicBezTo>
                    <a:pt x="19655" y="3806"/>
                    <a:pt x="21295" y="1535"/>
                    <a:pt x="29554" y="795"/>
                  </a:cubicBezTo>
                  <a:cubicBezTo>
                    <a:pt x="37813" y="55"/>
                    <a:pt x="44022" y="1080"/>
                    <a:pt x="66806" y="1137"/>
                  </a:cubicBezTo>
                  <a:cubicBezTo>
                    <a:pt x="89590" y="1194"/>
                    <a:pt x="127525" y="1194"/>
                    <a:pt x="166258" y="1137"/>
                  </a:cubicBezTo>
                  <a:cubicBezTo>
                    <a:pt x="204991" y="1080"/>
                    <a:pt x="257110" y="739"/>
                    <a:pt x="299203" y="796"/>
                  </a:cubicBezTo>
                  <a:cubicBezTo>
                    <a:pt x="341297" y="853"/>
                    <a:pt x="397744" y="-1426"/>
                    <a:pt x="418819" y="1479"/>
                  </a:cubicBezTo>
                  <a:cubicBezTo>
                    <a:pt x="439894" y="4384"/>
                    <a:pt x="423832" y="14580"/>
                    <a:pt x="425655" y="18225"/>
                  </a:cubicBezTo>
                  <a:cubicBezTo>
                    <a:pt x="427478" y="21870"/>
                    <a:pt x="425479" y="21257"/>
                    <a:pt x="429756" y="23351"/>
                  </a:cubicBezTo>
                  <a:cubicBezTo>
                    <a:pt x="434033" y="25445"/>
                    <a:pt x="454785" y="29434"/>
                    <a:pt x="451315" y="30787"/>
                  </a:cubicBezTo>
                  <a:cubicBezTo>
                    <a:pt x="447845" y="32140"/>
                    <a:pt x="424258" y="31414"/>
                    <a:pt x="408936" y="314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54" name="Google Shape;954;p18"/>
            <p:cNvSpPr/>
            <p:nvPr/>
          </p:nvSpPr>
          <p:spPr>
            <a:xfrm>
              <a:off x="-1630264" y="132557"/>
              <a:ext cx="11303750" cy="410925"/>
            </a:xfrm>
            <a:custGeom>
              <a:rect b="b" l="l" r="r" t="t"/>
              <a:pathLst>
                <a:path extrusionOk="0" h="16437" w="452150">
                  <a:moveTo>
                    <a:pt x="452150" y="16088"/>
                  </a:moveTo>
                  <a:cubicBezTo>
                    <a:pt x="439106" y="16088"/>
                    <a:pt x="392114" y="16031"/>
                    <a:pt x="373887" y="16088"/>
                  </a:cubicBezTo>
                  <a:cubicBezTo>
                    <a:pt x="355660" y="16145"/>
                    <a:pt x="350590" y="16487"/>
                    <a:pt x="342786" y="16430"/>
                  </a:cubicBezTo>
                  <a:cubicBezTo>
                    <a:pt x="334982" y="16373"/>
                    <a:pt x="331565" y="16487"/>
                    <a:pt x="327065" y="15746"/>
                  </a:cubicBezTo>
                  <a:cubicBezTo>
                    <a:pt x="322565" y="15006"/>
                    <a:pt x="320515" y="14265"/>
                    <a:pt x="315787" y="11987"/>
                  </a:cubicBezTo>
                  <a:cubicBezTo>
                    <a:pt x="311059" y="9709"/>
                    <a:pt x="307528" y="4013"/>
                    <a:pt x="298699" y="2076"/>
                  </a:cubicBezTo>
                  <a:cubicBezTo>
                    <a:pt x="289870" y="139"/>
                    <a:pt x="293117" y="709"/>
                    <a:pt x="262814" y="367"/>
                  </a:cubicBezTo>
                  <a:cubicBezTo>
                    <a:pt x="232511" y="25"/>
                    <a:pt x="160685" y="82"/>
                    <a:pt x="116883" y="25"/>
                  </a:cubicBezTo>
                  <a:cubicBezTo>
                    <a:pt x="73081" y="-32"/>
                    <a:pt x="19481" y="25"/>
                    <a:pt x="0" y="25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955" name="Google Shape;955;p18"/>
            <p:cNvSpPr/>
            <p:nvPr/>
          </p:nvSpPr>
          <p:spPr>
            <a:xfrm>
              <a:off x="-1596155" y="87717"/>
              <a:ext cx="11303750" cy="410925"/>
            </a:xfrm>
            <a:custGeom>
              <a:rect b="b" l="l" r="r" t="t"/>
              <a:pathLst>
                <a:path extrusionOk="0" h="16437" w="452150">
                  <a:moveTo>
                    <a:pt x="452150" y="16088"/>
                  </a:moveTo>
                  <a:cubicBezTo>
                    <a:pt x="439106" y="16088"/>
                    <a:pt x="392114" y="16031"/>
                    <a:pt x="373887" y="16088"/>
                  </a:cubicBezTo>
                  <a:cubicBezTo>
                    <a:pt x="355660" y="16145"/>
                    <a:pt x="350590" y="16487"/>
                    <a:pt x="342786" y="16430"/>
                  </a:cubicBezTo>
                  <a:cubicBezTo>
                    <a:pt x="334982" y="16373"/>
                    <a:pt x="331565" y="16487"/>
                    <a:pt x="327065" y="15746"/>
                  </a:cubicBezTo>
                  <a:cubicBezTo>
                    <a:pt x="322565" y="15006"/>
                    <a:pt x="320515" y="14265"/>
                    <a:pt x="315787" y="11987"/>
                  </a:cubicBezTo>
                  <a:cubicBezTo>
                    <a:pt x="311059" y="9709"/>
                    <a:pt x="307528" y="4013"/>
                    <a:pt x="298699" y="2076"/>
                  </a:cubicBezTo>
                  <a:cubicBezTo>
                    <a:pt x="289870" y="139"/>
                    <a:pt x="293117" y="709"/>
                    <a:pt x="262814" y="367"/>
                  </a:cubicBezTo>
                  <a:cubicBezTo>
                    <a:pt x="232511" y="25"/>
                    <a:pt x="160685" y="82"/>
                    <a:pt x="116883" y="25"/>
                  </a:cubicBezTo>
                  <a:cubicBezTo>
                    <a:pt x="73081" y="-32"/>
                    <a:pt x="19481" y="25"/>
                    <a:pt x="0" y="25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grpSp>
          <p:nvGrpSpPr>
            <p:cNvPr id="956" name="Google Shape;956;p18"/>
            <p:cNvGrpSpPr/>
            <p:nvPr/>
          </p:nvGrpSpPr>
          <p:grpSpPr>
            <a:xfrm>
              <a:off x="6406513" y="222225"/>
              <a:ext cx="346813" cy="186675"/>
              <a:chOff x="6406513" y="269575"/>
              <a:chExt cx="346813" cy="186675"/>
            </a:xfrm>
          </p:grpSpPr>
          <p:sp>
            <p:nvSpPr>
              <p:cNvPr id="957" name="Google Shape;957;p18"/>
              <p:cNvSpPr/>
              <p:nvPr/>
            </p:nvSpPr>
            <p:spPr>
              <a:xfrm>
                <a:off x="6641425" y="344350"/>
                <a:ext cx="111900" cy="1119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8" name="Google Shape;958;p18"/>
              <p:cNvSpPr/>
              <p:nvPr/>
            </p:nvSpPr>
            <p:spPr>
              <a:xfrm>
                <a:off x="6406513" y="269575"/>
                <a:ext cx="158700" cy="1587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59" name="Google Shape;959;p18"/>
            <p:cNvGrpSpPr/>
            <p:nvPr/>
          </p:nvGrpSpPr>
          <p:grpSpPr>
            <a:xfrm>
              <a:off x="8733500" y="-1"/>
              <a:ext cx="331646" cy="342864"/>
              <a:chOff x="8489950" y="332499"/>
              <a:chExt cx="331646" cy="342864"/>
            </a:xfrm>
          </p:grpSpPr>
          <p:sp>
            <p:nvSpPr>
              <p:cNvPr id="960" name="Google Shape;960;p18"/>
              <p:cNvSpPr/>
              <p:nvPr/>
            </p:nvSpPr>
            <p:spPr>
              <a:xfrm>
                <a:off x="8709696" y="563463"/>
                <a:ext cx="111900" cy="1119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1" name="Google Shape;961;p18"/>
              <p:cNvSpPr/>
              <p:nvPr/>
            </p:nvSpPr>
            <p:spPr>
              <a:xfrm>
                <a:off x="8489950" y="332499"/>
                <a:ext cx="259800" cy="259800"/>
              </a:xfrm>
              <a:prstGeom prst="star4">
                <a:avLst>
                  <a:gd fmla="val 12500" name="adj"/>
                </a:avLst>
              </a:prstGeom>
              <a:solidFill>
                <a:schemeClr val="accen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962" name="Google Shape;962;p18"/>
          <p:cNvGrpSpPr/>
          <p:nvPr/>
        </p:nvGrpSpPr>
        <p:grpSpPr>
          <a:xfrm>
            <a:off x="-1570098" y="4560991"/>
            <a:ext cx="11522848" cy="761000"/>
            <a:chOff x="-1570098" y="4560991"/>
            <a:chExt cx="11522848" cy="761000"/>
          </a:xfrm>
        </p:grpSpPr>
        <p:sp>
          <p:nvSpPr>
            <p:cNvPr id="963" name="Google Shape;963;p18"/>
            <p:cNvSpPr/>
            <p:nvPr/>
          </p:nvSpPr>
          <p:spPr>
            <a:xfrm>
              <a:off x="-1570098" y="4560991"/>
              <a:ext cx="10957275" cy="761000"/>
            </a:xfrm>
            <a:custGeom>
              <a:rect b="b" l="l" r="r" t="t"/>
              <a:pathLst>
                <a:path extrusionOk="0" h="30440" w="438291">
                  <a:moveTo>
                    <a:pt x="4705" y="1314"/>
                  </a:moveTo>
                  <a:cubicBezTo>
                    <a:pt x="18603" y="-250"/>
                    <a:pt x="76749" y="258"/>
                    <a:pt x="96639" y="106"/>
                  </a:cubicBezTo>
                  <a:cubicBezTo>
                    <a:pt x="116529" y="-46"/>
                    <a:pt x="117867" y="-101"/>
                    <a:pt x="124043" y="401"/>
                  </a:cubicBezTo>
                  <a:cubicBezTo>
                    <a:pt x="130219" y="903"/>
                    <a:pt x="129533" y="982"/>
                    <a:pt x="133697" y="3116"/>
                  </a:cubicBezTo>
                  <a:cubicBezTo>
                    <a:pt x="137861" y="5250"/>
                    <a:pt x="142426" y="11432"/>
                    <a:pt x="149029" y="13204"/>
                  </a:cubicBezTo>
                  <a:cubicBezTo>
                    <a:pt x="155632" y="14976"/>
                    <a:pt x="164901" y="13659"/>
                    <a:pt x="173314" y="13750"/>
                  </a:cubicBezTo>
                  <a:cubicBezTo>
                    <a:pt x="181727" y="13841"/>
                    <a:pt x="189640" y="13841"/>
                    <a:pt x="199509" y="13750"/>
                  </a:cubicBezTo>
                  <a:cubicBezTo>
                    <a:pt x="209378" y="13659"/>
                    <a:pt x="217200" y="13295"/>
                    <a:pt x="232526" y="13204"/>
                  </a:cubicBezTo>
                  <a:cubicBezTo>
                    <a:pt x="247852" y="13113"/>
                    <a:pt x="259404" y="13204"/>
                    <a:pt x="291465" y="13204"/>
                  </a:cubicBezTo>
                  <a:cubicBezTo>
                    <a:pt x="323527" y="13204"/>
                    <a:pt x="401023" y="14259"/>
                    <a:pt x="424895" y="13204"/>
                  </a:cubicBezTo>
                  <a:cubicBezTo>
                    <a:pt x="448768" y="12149"/>
                    <a:pt x="433130" y="6931"/>
                    <a:pt x="434700" y="6873"/>
                  </a:cubicBezTo>
                  <a:cubicBezTo>
                    <a:pt x="436270" y="6816"/>
                    <a:pt x="434636" y="9305"/>
                    <a:pt x="434314" y="12859"/>
                  </a:cubicBezTo>
                  <a:cubicBezTo>
                    <a:pt x="433992" y="16413"/>
                    <a:pt x="437815" y="25412"/>
                    <a:pt x="432769" y="28199"/>
                  </a:cubicBezTo>
                  <a:cubicBezTo>
                    <a:pt x="427723" y="30986"/>
                    <a:pt x="415680" y="29491"/>
                    <a:pt x="404040" y="29581"/>
                  </a:cubicBezTo>
                  <a:cubicBezTo>
                    <a:pt x="392401" y="29672"/>
                    <a:pt x="386912" y="28882"/>
                    <a:pt x="362932" y="28742"/>
                  </a:cubicBezTo>
                  <a:cubicBezTo>
                    <a:pt x="338952" y="28602"/>
                    <a:pt x="299408" y="28462"/>
                    <a:pt x="260162" y="28742"/>
                  </a:cubicBezTo>
                  <a:cubicBezTo>
                    <a:pt x="220916" y="29022"/>
                    <a:pt x="168042" y="30280"/>
                    <a:pt x="127455" y="30420"/>
                  </a:cubicBezTo>
                  <a:cubicBezTo>
                    <a:pt x="86868" y="30560"/>
                    <a:pt x="35929" y="29931"/>
                    <a:pt x="16641" y="29581"/>
                  </a:cubicBezTo>
                  <a:cubicBezTo>
                    <a:pt x="-2647" y="29232"/>
                    <a:pt x="12472" y="30001"/>
                    <a:pt x="11727" y="28323"/>
                  </a:cubicBezTo>
                  <a:cubicBezTo>
                    <a:pt x="10982" y="26645"/>
                    <a:pt x="11919" y="22651"/>
                    <a:pt x="12173" y="19512"/>
                  </a:cubicBezTo>
                  <a:cubicBezTo>
                    <a:pt x="12427" y="16373"/>
                    <a:pt x="14494" y="12521"/>
                    <a:pt x="13249" y="9488"/>
                  </a:cubicBezTo>
                  <a:cubicBezTo>
                    <a:pt x="12004" y="6455"/>
                    <a:pt x="-9193" y="2878"/>
                    <a:pt x="4705" y="13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64" name="Google Shape;964;p18"/>
            <p:cNvSpPr/>
            <p:nvPr/>
          </p:nvSpPr>
          <p:spPr>
            <a:xfrm>
              <a:off x="-1391600" y="4642483"/>
              <a:ext cx="11344350" cy="350950"/>
            </a:xfrm>
            <a:custGeom>
              <a:rect b="b" l="l" r="r" t="t"/>
              <a:pathLst>
                <a:path extrusionOk="0" h="14038" w="453774">
                  <a:moveTo>
                    <a:pt x="0" y="395"/>
                  </a:moveTo>
                  <a:cubicBezTo>
                    <a:pt x="13416" y="350"/>
                    <a:pt x="61122" y="122"/>
                    <a:pt x="80495" y="122"/>
                  </a:cubicBezTo>
                  <a:cubicBezTo>
                    <a:pt x="99868" y="122"/>
                    <a:pt x="108463" y="-287"/>
                    <a:pt x="116240" y="395"/>
                  </a:cubicBezTo>
                  <a:cubicBezTo>
                    <a:pt x="124017" y="1077"/>
                    <a:pt x="123517" y="2214"/>
                    <a:pt x="127155" y="4215"/>
                  </a:cubicBezTo>
                  <a:cubicBezTo>
                    <a:pt x="130793" y="6216"/>
                    <a:pt x="132112" y="10855"/>
                    <a:pt x="138069" y="12401"/>
                  </a:cubicBezTo>
                  <a:cubicBezTo>
                    <a:pt x="144027" y="13947"/>
                    <a:pt x="153213" y="13310"/>
                    <a:pt x="162900" y="13492"/>
                  </a:cubicBezTo>
                  <a:cubicBezTo>
                    <a:pt x="172587" y="13674"/>
                    <a:pt x="166310" y="13401"/>
                    <a:pt x="196189" y="13492"/>
                  </a:cubicBezTo>
                  <a:cubicBezTo>
                    <a:pt x="226068" y="13583"/>
                    <a:pt x="299241" y="14038"/>
                    <a:pt x="342172" y="14038"/>
                  </a:cubicBezTo>
                  <a:cubicBezTo>
                    <a:pt x="385103" y="14038"/>
                    <a:pt x="435174" y="13583"/>
                    <a:pt x="453774" y="13492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965" name="Google Shape;965;p18"/>
            <p:cNvSpPr/>
            <p:nvPr/>
          </p:nvSpPr>
          <p:spPr>
            <a:xfrm>
              <a:off x="-1426870" y="4692558"/>
              <a:ext cx="11344350" cy="350950"/>
            </a:xfrm>
            <a:custGeom>
              <a:rect b="b" l="l" r="r" t="t"/>
              <a:pathLst>
                <a:path extrusionOk="0" h="14038" w="453774">
                  <a:moveTo>
                    <a:pt x="0" y="395"/>
                  </a:moveTo>
                  <a:cubicBezTo>
                    <a:pt x="13416" y="350"/>
                    <a:pt x="61122" y="122"/>
                    <a:pt x="80495" y="122"/>
                  </a:cubicBezTo>
                  <a:cubicBezTo>
                    <a:pt x="99868" y="122"/>
                    <a:pt x="108463" y="-287"/>
                    <a:pt x="116240" y="395"/>
                  </a:cubicBezTo>
                  <a:cubicBezTo>
                    <a:pt x="124017" y="1077"/>
                    <a:pt x="123517" y="2214"/>
                    <a:pt x="127155" y="4215"/>
                  </a:cubicBezTo>
                  <a:cubicBezTo>
                    <a:pt x="130793" y="6216"/>
                    <a:pt x="132112" y="10855"/>
                    <a:pt x="138069" y="12401"/>
                  </a:cubicBezTo>
                  <a:cubicBezTo>
                    <a:pt x="144027" y="13947"/>
                    <a:pt x="153213" y="13310"/>
                    <a:pt x="162900" y="13492"/>
                  </a:cubicBezTo>
                  <a:cubicBezTo>
                    <a:pt x="172587" y="13674"/>
                    <a:pt x="166310" y="13401"/>
                    <a:pt x="196189" y="13492"/>
                  </a:cubicBezTo>
                  <a:cubicBezTo>
                    <a:pt x="226068" y="13583"/>
                    <a:pt x="299241" y="14038"/>
                    <a:pt x="342172" y="14038"/>
                  </a:cubicBezTo>
                  <a:cubicBezTo>
                    <a:pt x="385103" y="14038"/>
                    <a:pt x="435174" y="13583"/>
                    <a:pt x="453774" y="13492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grpSp>
          <p:nvGrpSpPr>
            <p:cNvPr id="966" name="Google Shape;966;p18"/>
            <p:cNvGrpSpPr/>
            <p:nvPr/>
          </p:nvGrpSpPr>
          <p:grpSpPr>
            <a:xfrm>
              <a:off x="334300" y="4829049"/>
              <a:ext cx="771403" cy="288460"/>
              <a:chOff x="8164200" y="4855049"/>
              <a:chExt cx="771403" cy="288460"/>
            </a:xfrm>
          </p:grpSpPr>
          <p:sp>
            <p:nvSpPr>
              <p:cNvPr id="967" name="Google Shape;967;p18"/>
              <p:cNvSpPr/>
              <p:nvPr/>
            </p:nvSpPr>
            <p:spPr>
              <a:xfrm>
                <a:off x="8675803" y="4883709"/>
                <a:ext cx="259800" cy="2598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8" name="Google Shape;968;p18"/>
              <p:cNvSpPr/>
              <p:nvPr/>
            </p:nvSpPr>
            <p:spPr>
              <a:xfrm>
                <a:off x="8491821" y="4855050"/>
                <a:ext cx="111900" cy="1119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9" name="Google Shape;969;p18"/>
              <p:cNvSpPr/>
              <p:nvPr/>
            </p:nvSpPr>
            <p:spPr>
              <a:xfrm>
                <a:off x="8164200" y="4855049"/>
                <a:ext cx="259800" cy="259800"/>
              </a:xfrm>
              <a:prstGeom prst="star4">
                <a:avLst>
                  <a:gd fmla="val 12500" name="adj"/>
                </a:avLst>
              </a:prstGeom>
              <a:solidFill>
                <a:schemeClr val="accen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70" name="Google Shape;970;p18"/>
            <p:cNvGrpSpPr/>
            <p:nvPr/>
          </p:nvGrpSpPr>
          <p:grpSpPr>
            <a:xfrm>
              <a:off x="1270875" y="4784224"/>
              <a:ext cx="331646" cy="342864"/>
              <a:chOff x="8489950" y="332499"/>
              <a:chExt cx="331646" cy="342864"/>
            </a:xfrm>
          </p:grpSpPr>
          <p:sp>
            <p:nvSpPr>
              <p:cNvPr id="971" name="Google Shape;971;p18"/>
              <p:cNvSpPr/>
              <p:nvPr/>
            </p:nvSpPr>
            <p:spPr>
              <a:xfrm>
                <a:off x="8709696" y="563463"/>
                <a:ext cx="111900" cy="1119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2" name="Google Shape;972;p18"/>
              <p:cNvSpPr/>
              <p:nvPr/>
            </p:nvSpPr>
            <p:spPr>
              <a:xfrm>
                <a:off x="8489950" y="332499"/>
                <a:ext cx="259800" cy="259800"/>
              </a:xfrm>
              <a:prstGeom prst="star4">
                <a:avLst>
                  <a:gd fmla="val 12500" name="adj"/>
                </a:avLst>
              </a:prstGeom>
              <a:solidFill>
                <a:schemeClr val="accen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BLANK_1_2">
    <p:spTree>
      <p:nvGrpSpPr>
        <p:cNvPr id="973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4" name="Google Shape;974;p19"/>
          <p:cNvGrpSpPr/>
          <p:nvPr/>
        </p:nvGrpSpPr>
        <p:grpSpPr>
          <a:xfrm>
            <a:off x="75" y="50"/>
            <a:ext cx="9144183" cy="5413256"/>
            <a:chOff x="1619453" y="1201199"/>
            <a:chExt cx="3959892" cy="2344213"/>
          </a:xfrm>
        </p:grpSpPr>
        <p:sp>
          <p:nvSpPr>
            <p:cNvPr id="975" name="Google Shape;975;p19"/>
            <p:cNvSpPr/>
            <p:nvPr/>
          </p:nvSpPr>
          <p:spPr>
            <a:xfrm>
              <a:off x="1808797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" name="Google Shape;976;p19"/>
            <p:cNvSpPr/>
            <p:nvPr/>
          </p:nvSpPr>
          <p:spPr>
            <a:xfrm>
              <a:off x="1980572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" name="Google Shape;977;p19"/>
            <p:cNvSpPr/>
            <p:nvPr/>
          </p:nvSpPr>
          <p:spPr>
            <a:xfrm>
              <a:off x="2152372" y="1201199"/>
              <a:ext cx="0" cy="2344213"/>
            </a:xfrm>
            <a:custGeom>
              <a:rect b="b" l="l" r="r" t="t"/>
              <a:pathLst>
                <a:path extrusionOk="0" fill="none" h="107164" w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" name="Google Shape;978;p19"/>
            <p:cNvSpPr/>
            <p:nvPr/>
          </p:nvSpPr>
          <p:spPr>
            <a:xfrm>
              <a:off x="2324147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" name="Google Shape;979;p19"/>
            <p:cNvSpPr/>
            <p:nvPr/>
          </p:nvSpPr>
          <p:spPr>
            <a:xfrm>
              <a:off x="2495972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" name="Google Shape;980;p19"/>
            <p:cNvSpPr/>
            <p:nvPr/>
          </p:nvSpPr>
          <p:spPr>
            <a:xfrm>
              <a:off x="2667747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" name="Google Shape;981;p19"/>
            <p:cNvSpPr/>
            <p:nvPr/>
          </p:nvSpPr>
          <p:spPr>
            <a:xfrm>
              <a:off x="2839522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" name="Google Shape;982;p19"/>
            <p:cNvSpPr/>
            <p:nvPr/>
          </p:nvSpPr>
          <p:spPr>
            <a:xfrm>
              <a:off x="3011322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" name="Google Shape;983;p19"/>
            <p:cNvSpPr/>
            <p:nvPr/>
          </p:nvSpPr>
          <p:spPr>
            <a:xfrm>
              <a:off x="3183097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" name="Google Shape;984;p19"/>
            <p:cNvSpPr/>
            <p:nvPr/>
          </p:nvSpPr>
          <p:spPr>
            <a:xfrm>
              <a:off x="3354897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" name="Google Shape;985;p19"/>
            <p:cNvSpPr/>
            <p:nvPr/>
          </p:nvSpPr>
          <p:spPr>
            <a:xfrm>
              <a:off x="3526672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" name="Google Shape;986;p19"/>
            <p:cNvSpPr/>
            <p:nvPr/>
          </p:nvSpPr>
          <p:spPr>
            <a:xfrm>
              <a:off x="3698472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" name="Google Shape;987;p19"/>
            <p:cNvSpPr/>
            <p:nvPr/>
          </p:nvSpPr>
          <p:spPr>
            <a:xfrm>
              <a:off x="3870247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" name="Google Shape;988;p19"/>
            <p:cNvSpPr/>
            <p:nvPr/>
          </p:nvSpPr>
          <p:spPr>
            <a:xfrm>
              <a:off x="4042047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" name="Google Shape;989;p19"/>
            <p:cNvSpPr/>
            <p:nvPr/>
          </p:nvSpPr>
          <p:spPr>
            <a:xfrm>
              <a:off x="4213821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" name="Google Shape;990;p19"/>
            <p:cNvSpPr/>
            <p:nvPr/>
          </p:nvSpPr>
          <p:spPr>
            <a:xfrm>
              <a:off x="4385596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" name="Google Shape;991;p19"/>
            <p:cNvSpPr/>
            <p:nvPr/>
          </p:nvSpPr>
          <p:spPr>
            <a:xfrm>
              <a:off x="4557396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" name="Google Shape;992;p19"/>
            <p:cNvSpPr/>
            <p:nvPr/>
          </p:nvSpPr>
          <p:spPr>
            <a:xfrm>
              <a:off x="4729171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" name="Google Shape;993;p19"/>
            <p:cNvSpPr/>
            <p:nvPr/>
          </p:nvSpPr>
          <p:spPr>
            <a:xfrm>
              <a:off x="4900971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" name="Google Shape;994;p19"/>
            <p:cNvSpPr/>
            <p:nvPr/>
          </p:nvSpPr>
          <p:spPr>
            <a:xfrm>
              <a:off x="5072746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" name="Google Shape;995;p19"/>
            <p:cNvSpPr/>
            <p:nvPr/>
          </p:nvSpPr>
          <p:spPr>
            <a:xfrm>
              <a:off x="5244546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" name="Google Shape;996;p19"/>
            <p:cNvSpPr/>
            <p:nvPr/>
          </p:nvSpPr>
          <p:spPr>
            <a:xfrm>
              <a:off x="5416321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" name="Google Shape;997;p19"/>
            <p:cNvSpPr/>
            <p:nvPr/>
          </p:nvSpPr>
          <p:spPr>
            <a:xfrm>
              <a:off x="1619453" y="1362125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" name="Google Shape;998;p19"/>
            <p:cNvSpPr/>
            <p:nvPr/>
          </p:nvSpPr>
          <p:spPr>
            <a:xfrm>
              <a:off x="1619453" y="1533925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" name="Google Shape;999;p19"/>
            <p:cNvSpPr/>
            <p:nvPr/>
          </p:nvSpPr>
          <p:spPr>
            <a:xfrm>
              <a:off x="1619453" y="1705700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" name="Google Shape;1000;p19"/>
            <p:cNvSpPr/>
            <p:nvPr/>
          </p:nvSpPr>
          <p:spPr>
            <a:xfrm>
              <a:off x="1619453" y="1877475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" name="Google Shape;1001;p19"/>
            <p:cNvSpPr/>
            <p:nvPr/>
          </p:nvSpPr>
          <p:spPr>
            <a:xfrm>
              <a:off x="1619453" y="2049275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" name="Google Shape;1002;p19"/>
            <p:cNvSpPr/>
            <p:nvPr/>
          </p:nvSpPr>
          <p:spPr>
            <a:xfrm>
              <a:off x="1619453" y="2221050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" name="Google Shape;1003;p19"/>
            <p:cNvSpPr/>
            <p:nvPr/>
          </p:nvSpPr>
          <p:spPr>
            <a:xfrm>
              <a:off x="1619453" y="2392824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" name="Google Shape;1004;p19"/>
            <p:cNvSpPr/>
            <p:nvPr/>
          </p:nvSpPr>
          <p:spPr>
            <a:xfrm>
              <a:off x="1619453" y="2564624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" name="Google Shape;1005;p19"/>
            <p:cNvSpPr/>
            <p:nvPr/>
          </p:nvSpPr>
          <p:spPr>
            <a:xfrm>
              <a:off x="1619453" y="2736424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" name="Google Shape;1006;p19"/>
            <p:cNvSpPr/>
            <p:nvPr/>
          </p:nvSpPr>
          <p:spPr>
            <a:xfrm>
              <a:off x="1619453" y="2908199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" name="Google Shape;1007;p19"/>
            <p:cNvSpPr/>
            <p:nvPr/>
          </p:nvSpPr>
          <p:spPr>
            <a:xfrm>
              <a:off x="1619453" y="3079999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" name="Google Shape;1008;p19"/>
            <p:cNvSpPr/>
            <p:nvPr/>
          </p:nvSpPr>
          <p:spPr>
            <a:xfrm>
              <a:off x="1619453" y="3251774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" name="Google Shape;1009;p19"/>
            <p:cNvSpPr/>
            <p:nvPr/>
          </p:nvSpPr>
          <p:spPr>
            <a:xfrm>
              <a:off x="1619453" y="3423548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10" name="Google Shape;1010;p19"/>
          <p:cNvSpPr txBox="1"/>
          <p:nvPr>
            <p:ph idx="1" type="subTitle"/>
          </p:nvPr>
        </p:nvSpPr>
        <p:spPr>
          <a:xfrm>
            <a:off x="808500" y="2344975"/>
            <a:ext cx="3761100" cy="84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11" name="Google Shape;1011;p19"/>
          <p:cNvSpPr txBox="1"/>
          <p:nvPr>
            <p:ph type="title"/>
          </p:nvPr>
        </p:nvSpPr>
        <p:spPr>
          <a:xfrm>
            <a:off x="808500" y="1462100"/>
            <a:ext cx="3763500" cy="84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3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1012" name="Google Shape;1012;p19"/>
          <p:cNvGrpSpPr/>
          <p:nvPr/>
        </p:nvGrpSpPr>
        <p:grpSpPr>
          <a:xfrm>
            <a:off x="-1630264" y="-189410"/>
            <a:ext cx="11764677" cy="790400"/>
            <a:chOff x="-1630264" y="-189410"/>
            <a:chExt cx="11764677" cy="790400"/>
          </a:xfrm>
        </p:grpSpPr>
        <p:sp>
          <p:nvSpPr>
            <p:cNvPr id="1013" name="Google Shape;1013;p19"/>
            <p:cNvSpPr/>
            <p:nvPr/>
          </p:nvSpPr>
          <p:spPr>
            <a:xfrm>
              <a:off x="-1158211" y="-189410"/>
              <a:ext cx="11292625" cy="790400"/>
            </a:xfrm>
            <a:custGeom>
              <a:rect b="b" l="l" r="r" t="t"/>
              <a:pathLst>
                <a:path extrusionOk="0" h="31616" w="451705">
                  <a:moveTo>
                    <a:pt x="408936" y="31471"/>
                  </a:moveTo>
                  <a:cubicBezTo>
                    <a:pt x="393614" y="31528"/>
                    <a:pt x="376241" y="31243"/>
                    <a:pt x="359381" y="31129"/>
                  </a:cubicBezTo>
                  <a:cubicBezTo>
                    <a:pt x="342521" y="31015"/>
                    <a:pt x="319167" y="31922"/>
                    <a:pt x="307775" y="30787"/>
                  </a:cubicBezTo>
                  <a:cubicBezTo>
                    <a:pt x="296383" y="29653"/>
                    <a:pt x="295586" y="26425"/>
                    <a:pt x="291029" y="24322"/>
                  </a:cubicBezTo>
                  <a:cubicBezTo>
                    <a:pt x="286472" y="22219"/>
                    <a:pt x="285105" y="19652"/>
                    <a:pt x="280434" y="18171"/>
                  </a:cubicBezTo>
                  <a:cubicBezTo>
                    <a:pt x="275763" y="16690"/>
                    <a:pt x="269782" y="15949"/>
                    <a:pt x="263004" y="15436"/>
                  </a:cubicBezTo>
                  <a:cubicBezTo>
                    <a:pt x="256226" y="14923"/>
                    <a:pt x="247626" y="15152"/>
                    <a:pt x="239765" y="15095"/>
                  </a:cubicBezTo>
                  <a:cubicBezTo>
                    <a:pt x="231905" y="15038"/>
                    <a:pt x="231904" y="15095"/>
                    <a:pt x="215841" y="15095"/>
                  </a:cubicBezTo>
                  <a:cubicBezTo>
                    <a:pt x="199778" y="15095"/>
                    <a:pt x="177279" y="15152"/>
                    <a:pt x="143388" y="15095"/>
                  </a:cubicBezTo>
                  <a:cubicBezTo>
                    <a:pt x="109497" y="15038"/>
                    <a:pt x="35458" y="14450"/>
                    <a:pt x="12494" y="14753"/>
                  </a:cubicBezTo>
                  <a:cubicBezTo>
                    <a:pt x="-10470" y="15056"/>
                    <a:pt x="5163" y="17465"/>
                    <a:pt x="5602" y="16912"/>
                  </a:cubicBezTo>
                  <a:cubicBezTo>
                    <a:pt x="6041" y="16359"/>
                    <a:pt x="13185" y="13325"/>
                    <a:pt x="15126" y="11436"/>
                  </a:cubicBezTo>
                  <a:cubicBezTo>
                    <a:pt x="17067" y="9547"/>
                    <a:pt x="14845" y="7353"/>
                    <a:pt x="17250" y="5579"/>
                  </a:cubicBezTo>
                  <a:cubicBezTo>
                    <a:pt x="19655" y="3806"/>
                    <a:pt x="21295" y="1535"/>
                    <a:pt x="29554" y="795"/>
                  </a:cubicBezTo>
                  <a:cubicBezTo>
                    <a:pt x="37813" y="55"/>
                    <a:pt x="44022" y="1080"/>
                    <a:pt x="66806" y="1137"/>
                  </a:cubicBezTo>
                  <a:cubicBezTo>
                    <a:pt x="89590" y="1194"/>
                    <a:pt x="127525" y="1194"/>
                    <a:pt x="166258" y="1137"/>
                  </a:cubicBezTo>
                  <a:cubicBezTo>
                    <a:pt x="204991" y="1080"/>
                    <a:pt x="257110" y="739"/>
                    <a:pt x="299203" y="796"/>
                  </a:cubicBezTo>
                  <a:cubicBezTo>
                    <a:pt x="341297" y="853"/>
                    <a:pt x="397744" y="-1426"/>
                    <a:pt x="418819" y="1479"/>
                  </a:cubicBezTo>
                  <a:cubicBezTo>
                    <a:pt x="439894" y="4384"/>
                    <a:pt x="423832" y="14580"/>
                    <a:pt x="425655" y="18225"/>
                  </a:cubicBezTo>
                  <a:cubicBezTo>
                    <a:pt x="427478" y="21870"/>
                    <a:pt x="425479" y="21257"/>
                    <a:pt x="429756" y="23351"/>
                  </a:cubicBezTo>
                  <a:cubicBezTo>
                    <a:pt x="434033" y="25445"/>
                    <a:pt x="454785" y="29434"/>
                    <a:pt x="451315" y="30787"/>
                  </a:cubicBezTo>
                  <a:cubicBezTo>
                    <a:pt x="447845" y="32140"/>
                    <a:pt x="424258" y="31414"/>
                    <a:pt x="408936" y="314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014" name="Google Shape;1014;p19"/>
            <p:cNvSpPr/>
            <p:nvPr/>
          </p:nvSpPr>
          <p:spPr>
            <a:xfrm>
              <a:off x="-1630264" y="132557"/>
              <a:ext cx="11303750" cy="410925"/>
            </a:xfrm>
            <a:custGeom>
              <a:rect b="b" l="l" r="r" t="t"/>
              <a:pathLst>
                <a:path extrusionOk="0" h="16437" w="452150">
                  <a:moveTo>
                    <a:pt x="452150" y="16088"/>
                  </a:moveTo>
                  <a:cubicBezTo>
                    <a:pt x="439106" y="16088"/>
                    <a:pt x="392114" y="16031"/>
                    <a:pt x="373887" y="16088"/>
                  </a:cubicBezTo>
                  <a:cubicBezTo>
                    <a:pt x="355660" y="16145"/>
                    <a:pt x="350590" y="16487"/>
                    <a:pt x="342786" y="16430"/>
                  </a:cubicBezTo>
                  <a:cubicBezTo>
                    <a:pt x="334982" y="16373"/>
                    <a:pt x="331565" y="16487"/>
                    <a:pt x="327065" y="15746"/>
                  </a:cubicBezTo>
                  <a:cubicBezTo>
                    <a:pt x="322565" y="15006"/>
                    <a:pt x="320515" y="14265"/>
                    <a:pt x="315787" y="11987"/>
                  </a:cubicBezTo>
                  <a:cubicBezTo>
                    <a:pt x="311059" y="9709"/>
                    <a:pt x="307528" y="4013"/>
                    <a:pt x="298699" y="2076"/>
                  </a:cubicBezTo>
                  <a:cubicBezTo>
                    <a:pt x="289870" y="139"/>
                    <a:pt x="293117" y="709"/>
                    <a:pt x="262814" y="367"/>
                  </a:cubicBezTo>
                  <a:cubicBezTo>
                    <a:pt x="232511" y="25"/>
                    <a:pt x="160685" y="82"/>
                    <a:pt x="116883" y="25"/>
                  </a:cubicBezTo>
                  <a:cubicBezTo>
                    <a:pt x="73081" y="-32"/>
                    <a:pt x="19481" y="25"/>
                    <a:pt x="0" y="25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015" name="Google Shape;1015;p19"/>
            <p:cNvSpPr/>
            <p:nvPr/>
          </p:nvSpPr>
          <p:spPr>
            <a:xfrm>
              <a:off x="-1596155" y="87717"/>
              <a:ext cx="11303750" cy="410925"/>
            </a:xfrm>
            <a:custGeom>
              <a:rect b="b" l="l" r="r" t="t"/>
              <a:pathLst>
                <a:path extrusionOk="0" h="16437" w="452150">
                  <a:moveTo>
                    <a:pt x="452150" y="16088"/>
                  </a:moveTo>
                  <a:cubicBezTo>
                    <a:pt x="439106" y="16088"/>
                    <a:pt x="392114" y="16031"/>
                    <a:pt x="373887" y="16088"/>
                  </a:cubicBezTo>
                  <a:cubicBezTo>
                    <a:pt x="355660" y="16145"/>
                    <a:pt x="350590" y="16487"/>
                    <a:pt x="342786" y="16430"/>
                  </a:cubicBezTo>
                  <a:cubicBezTo>
                    <a:pt x="334982" y="16373"/>
                    <a:pt x="331565" y="16487"/>
                    <a:pt x="327065" y="15746"/>
                  </a:cubicBezTo>
                  <a:cubicBezTo>
                    <a:pt x="322565" y="15006"/>
                    <a:pt x="320515" y="14265"/>
                    <a:pt x="315787" y="11987"/>
                  </a:cubicBezTo>
                  <a:cubicBezTo>
                    <a:pt x="311059" y="9709"/>
                    <a:pt x="307528" y="4013"/>
                    <a:pt x="298699" y="2076"/>
                  </a:cubicBezTo>
                  <a:cubicBezTo>
                    <a:pt x="289870" y="139"/>
                    <a:pt x="293117" y="709"/>
                    <a:pt x="262814" y="367"/>
                  </a:cubicBezTo>
                  <a:cubicBezTo>
                    <a:pt x="232511" y="25"/>
                    <a:pt x="160685" y="82"/>
                    <a:pt x="116883" y="25"/>
                  </a:cubicBezTo>
                  <a:cubicBezTo>
                    <a:pt x="73081" y="-32"/>
                    <a:pt x="19481" y="25"/>
                    <a:pt x="0" y="25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grpSp>
          <p:nvGrpSpPr>
            <p:cNvPr id="1016" name="Google Shape;1016;p19"/>
            <p:cNvGrpSpPr/>
            <p:nvPr/>
          </p:nvGrpSpPr>
          <p:grpSpPr>
            <a:xfrm>
              <a:off x="6406513" y="222225"/>
              <a:ext cx="346813" cy="186675"/>
              <a:chOff x="6406513" y="269575"/>
              <a:chExt cx="346813" cy="186675"/>
            </a:xfrm>
          </p:grpSpPr>
          <p:sp>
            <p:nvSpPr>
              <p:cNvPr id="1017" name="Google Shape;1017;p19"/>
              <p:cNvSpPr/>
              <p:nvPr/>
            </p:nvSpPr>
            <p:spPr>
              <a:xfrm>
                <a:off x="6641425" y="344350"/>
                <a:ext cx="111900" cy="1119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8" name="Google Shape;1018;p19"/>
              <p:cNvSpPr/>
              <p:nvPr/>
            </p:nvSpPr>
            <p:spPr>
              <a:xfrm>
                <a:off x="6406513" y="269575"/>
                <a:ext cx="158700" cy="1587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19" name="Google Shape;1019;p19"/>
            <p:cNvGrpSpPr/>
            <p:nvPr/>
          </p:nvGrpSpPr>
          <p:grpSpPr>
            <a:xfrm>
              <a:off x="8733500" y="-1"/>
              <a:ext cx="331646" cy="342864"/>
              <a:chOff x="8489950" y="332499"/>
              <a:chExt cx="331646" cy="342864"/>
            </a:xfrm>
          </p:grpSpPr>
          <p:sp>
            <p:nvSpPr>
              <p:cNvPr id="1020" name="Google Shape;1020;p19"/>
              <p:cNvSpPr/>
              <p:nvPr/>
            </p:nvSpPr>
            <p:spPr>
              <a:xfrm>
                <a:off x="8709696" y="563463"/>
                <a:ext cx="111900" cy="1119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1" name="Google Shape;1021;p19"/>
              <p:cNvSpPr/>
              <p:nvPr/>
            </p:nvSpPr>
            <p:spPr>
              <a:xfrm>
                <a:off x="8489950" y="332499"/>
                <a:ext cx="259800" cy="259800"/>
              </a:xfrm>
              <a:prstGeom prst="star4">
                <a:avLst>
                  <a:gd fmla="val 12500" name="adj"/>
                </a:avLst>
              </a:prstGeom>
              <a:solidFill>
                <a:schemeClr val="accen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022" name="Google Shape;1022;p19"/>
          <p:cNvGrpSpPr/>
          <p:nvPr/>
        </p:nvGrpSpPr>
        <p:grpSpPr>
          <a:xfrm>
            <a:off x="-1570098" y="4560991"/>
            <a:ext cx="11522848" cy="761000"/>
            <a:chOff x="-1570098" y="4560991"/>
            <a:chExt cx="11522848" cy="761000"/>
          </a:xfrm>
        </p:grpSpPr>
        <p:sp>
          <p:nvSpPr>
            <p:cNvPr id="1023" name="Google Shape;1023;p19"/>
            <p:cNvSpPr/>
            <p:nvPr/>
          </p:nvSpPr>
          <p:spPr>
            <a:xfrm>
              <a:off x="-1570098" y="4560991"/>
              <a:ext cx="10957275" cy="761000"/>
            </a:xfrm>
            <a:custGeom>
              <a:rect b="b" l="l" r="r" t="t"/>
              <a:pathLst>
                <a:path extrusionOk="0" h="30440" w="438291">
                  <a:moveTo>
                    <a:pt x="4705" y="1314"/>
                  </a:moveTo>
                  <a:cubicBezTo>
                    <a:pt x="18603" y="-250"/>
                    <a:pt x="76749" y="258"/>
                    <a:pt x="96639" y="106"/>
                  </a:cubicBezTo>
                  <a:cubicBezTo>
                    <a:pt x="116529" y="-46"/>
                    <a:pt x="117867" y="-101"/>
                    <a:pt x="124043" y="401"/>
                  </a:cubicBezTo>
                  <a:cubicBezTo>
                    <a:pt x="130219" y="903"/>
                    <a:pt x="129533" y="982"/>
                    <a:pt x="133697" y="3116"/>
                  </a:cubicBezTo>
                  <a:cubicBezTo>
                    <a:pt x="137861" y="5250"/>
                    <a:pt x="142426" y="11432"/>
                    <a:pt x="149029" y="13204"/>
                  </a:cubicBezTo>
                  <a:cubicBezTo>
                    <a:pt x="155632" y="14976"/>
                    <a:pt x="164901" y="13659"/>
                    <a:pt x="173314" y="13750"/>
                  </a:cubicBezTo>
                  <a:cubicBezTo>
                    <a:pt x="181727" y="13841"/>
                    <a:pt x="189640" y="13841"/>
                    <a:pt x="199509" y="13750"/>
                  </a:cubicBezTo>
                  <a:cubicBezTo>
                    <a:pt x="209378" y="13659"/>
                    <a:pt x="217200" y="13295"/>
                    <a:pt x="232526" y="13204"/>
                  </a:cubicBezTo>
                  <a:cubicBezTo>
                    <a:pt x="247852" y="13113"/>
                    <a:pt x="259404" y="13204"/>
                    <a:pt x="291465" y="13204"/>
                  </a:cubicBezTo>
                  <a:cubicBezTo>
                    <a:pt x="323527" y="13204"/>
                    <a:pt x="401023" y="14259"/>
                    <a:pt x="424895" y="13204"/>
                  </a:cubicBezTo>
                  <a:cubicBezTo>
                    <a:pt x="448768" y="12149"/>
                    <a:pt x="433130" y="6931"/>
                    <a:pt x="434700" y="6873"/>
                  </a:cubicBezTo>
                  <a:cubicBezTo>
                    <a:pt x="436270" y="6816"/>
                    <a:pt x="434636" y="9305"/>
                    <a:pt x="434314" y="12859"/>
                  </a:cubicBezTo>
                  <a:cubicBezTo>
                    <a:pt x="433992" y="16413"/>
                    <a:pt x="437815" y="25412"/>
                    <a:pt x="432769" y="28199"/>
                  </a:cubicBezTo>
                  <a:cubicBezTo>
                    <a:pt x="427723" y="30986"/>
                    <a:pt x="415680" y="29491"/>
                    <a:pt x="404040" y="29581"/>
                  </a:cubicBezTo>
                  <a:cubicBezTo>
                    <a:pt x="392401" y="29672"/>
                    <a:pt x="386912" y="28882"/>
                    <a:pt x="362932" y="28742"/>
                  </a:cubicBezTo>
                  <a:cubicBezTo>
                    <a:pt x="338952" y="28602"/>
                    <a:pt x="299408" y="28462"/>
                    <a:pt x="260162" y="28742"/>
                  </a:cubicBezTo>
                  <a:cubicBezTo>
                    <a:pt x="220916" y="29022"/>
                    <a:pt x="168042" y="30280"/>
                    <a:pt x="127455" y="30420"/>
                  </a:cubicBezTo>
                  <a:cubicBezTo>
                    <a:pt x="86868" y="30560"/>
                    <a:pt x="35929" y="29931"/>
                    <a:pt x="16641" y="29581"/>
                  </a:cubicBezTo>
                  <a:cubicBezTo>
                    <a:pt x="-2647" y="29232"/>
                    <a:pt x="12472" y="30001"/>
                    <a:pt x="11727" y="28323"/>
                  </a:cubicBezTo>
                  <a:cubicBezTo>
                    <a:pt x="10982" y="26645"/>
                    <a:pt x="11919" y="22651"/>
                    <a:pt x="12173" y="19512"/>
                  </a:cubicBezTo>
                  <a:cubicBezTo>
                    <a:pt x="12427" y="16373"/>
                    <a:pt x="14494" y="12521"/>
                    <a:pt x="13249" y="9488"/>
                  </a:cubicBezTo>
                  <a:cubicBezTo>
                    <a:pt x="12004" y="6455"/>
                    <a:pt x="-9193" y="2878"/>
                    <a:pt x="4705" y="13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024" name="Google Shape;1024;p19"/>
            <p:cNvSpPr/>
            <p:nvPr/>
          </p:nvSpPr>
          <p:spPr>
            <a:xfrm>
              <a:off x="-1391600" y="4642483"/>
              <a:ext cx="11344350" cy="350950"/>
            </a:xfrm>
            <a:custGeom>
              <a:rect b="b" l="l" r="r" t="t"/>
              <a:pathLst>
                <a:path extrusionOk="0" h="14038" w="453774">
                  <a:moveTo>
                    <a:pt x="0" y="395"/>
                  </a:moveTo>
                  <a:cubicBezTo>
                    <a:pt x="13416" y="350"/>
                    <a:pt x="61122" y="122"/>
                    <a:pt x="80495" y="122"/>
                  </a:cubicBezTo>
                  <a:cubicBezTo>
                    <a:pt x="99868" y="122"/>
                    <a:pt x="108463" y="-287"/>
                    <a:pt x="116240" y="395"/>
                  </a:cubicBezTo>
                  <a:cubicBezTo>
                    <a:pt x="124017" y="1077"/>
                    <a:pt x="123517" y="2214"/>
                    <a:pt x="127155" y="4215"/>
                  </a:cubicBezTo>
                  <a:cubicBezTo>
                    <a:pt x="130793" y="6216"/>
                    <a:pt x="132112" y="10855"/>
                    <a:pt x="138069" y="12401"/>
                  </a:cubicBezTo>
                  <a:cubicBezTo>
                    <a:pt x="144027" y="13947"/>
                    <a:pt x="153213" y="13310"/>
                    <a:pt x="162900" y="13492"/>
                  </a:cubicBezTo>
                  <a:cubicBezTo>
                    <a:pt x="172587" y="13674"/>
                    <a:pt x="166310" y="13401"/>
                    <a:pt x="196189" y="13492"/>
                  </a:cubicBezTo>
                  <a:cubicBezTo>
                    <a:pt x="226068" y="13583"/>
                    <a:pt x="299241" y="14038"/>
                    <a:pt x="342172" y="14038"/>
                  </a:cubicBezTo>
                  <a:cubicBezTo>
                    <a:pt x="385103" y="14038"/>
                    <a:pt x="435174" y="13583"/>
                    <a:pt x="453774" y="13492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025" name="Google Shape;1025;p19"/>
            <p:cNvSpPr/>
            <p:nvPr/>
          </p:nvSpPr>
          <p:spPr>
            <a:xfrm>
              <a:off x="-1426870" y="4692558"/>
              <a:ext cx="11344350" cy="350950"/>
            </a:xfrm>
            <a:custGeom>
              <a:rect b="b" l="l" r="r" t="t"/>
              <a:pathLst>
                <a:path extrusionOk="0" h="14038" w="453774">
                  <a:moveTo>
                    <a:pt x="0" y="395"/>
                  </a:moveTo>
                  <a:cubicBezTo>
                    <a:pt x="13416" y="350"/>
                    <a:pt x="61122" y="122"/>
                    <a:pt x="80495" y="122"/>
                  </a:cubicBezTo>
                  <a:cubicBezTo>
                    <a:pt x="99868" y="122"/>
                    <a:pt x="108463" y="-287"/>
                    <a:pt x="116240" y="395"/>
                  </a:cubicBezTo>
                  <a:cubicBezTo>
                    <a:pt x="124017" y="1077"/>
                    <a:pt x="123517" y="2214"/>
                    <a:pt x="127155" y="4215"/>
                  </a:cubicBezTo>
                  <a:cubicBezTo>
                    <a:pt x="130793" y="6216"/>
                    <a:pt x="132112" y="10855"/>
                    <a:pt x="138069" y="12401"/>
                  </a:cubicBezTo>
                  <a:cubicBezTo>
                    <a:pt x="144027" y="13947"/>
                    <a:pt x="153213" y="13310"/>
                    <a:pt x="162900" y="13492"/>
                  </a:cubicBezTo>
                  <a:cubicBezTo>
                    <a:pt x="172587" y="13674"/>
                    <a:pt x="166310" y="13401"/>
                    <a:pt x="196189" y="13492"/>
                  </a:cubicBezTo>
                  <a:cubicBezTo>
                    <a:pt x="226068" y="13583"/>
                    <a:pt x="299241" y="14038"/>
                    <a:pt x="342172" y="14038"/>
                  </a:cubicBezTo>
                  <a:cubicBezTo>
                    <a:pt x="385103" y="14038"/>
                    <a:pt x="435174" y="13583"/>
                    <a:pt x="453774" y="13492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grpSp>
          <p:nvGrpSpPr>
            <p:cNvPr id="1026" name="Google Shape;1026;p19"/>
            <p:cNvGrpSpPr/>
            <p:nvPr/>
          </p:nvGrpSpPr>
          <p:grpSpPr>
            <a:xfrm>
              <a:off x="334300" y="4829049"/>
              <a:ext cx="771403" cy="288460"/>
              <a:chOff x="8164200" y="4855049"/>
              <a:chExt cx="771403" cy="288460"/>
            </a:xfrm>
          </p:grpSpPr>
          <p:sp>
            <p:nvSpPr>
              <p:cNvPr id="1027" name="Google Shape;1027;p19"/>
              <p:cNvSpPr/>
              <p:nvPr/>
            </p:nvSpPr>
            <p:spPr>
              <a:xfrm>
                <a:off x="8675803" y="4883709"/>
                <a:ext cx="259800" cy="2598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8" name="Google Shape;1028;p19"/>
              <p:cNvSpPr/>
              <p:nvPr/>
            </p:nvSpPr>
            <p:spPr>
              <a:xfrm>
                <a:off x="8491821" y="4855050"/>
                <a:ext cx="111900" cy="1119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9" name="Google Shape;1029;p19"/>
              <p:cNvSpPr/>
              <p:nvPr/>
            </p:nvSpPr>
            <p:spPr>
              <a:xfrm>
                <a:off x="8164200" y="4855049"/>
                <a:ext cx="259800" cy="259800"/>
              </a:xfrm>
              <a:prstGeom prst="star4">
                <a:avLst>
                  <a:gd fmla="val 12500" name="adj"/>
                </a:avLst>
              </a:prstGeom>
              <a:solidFill>
                <a:schemeClr val="accen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30" name="Google Shape;1030;p19"/>
            <p:cNvGrpSpPr/>
            <p:nvPr/>
          </p:nvGrpSpPr>
          <p:grpSpPr>
            <a:xfrm>
              <a:off x="1270875" y="4784224"/>
              <a:ext cx="331646" cy="342864"/>
              <a:chOff x="8489950" y="332499"/>
              <a:chExt cx="331646" cy="342864"/>
            </a:xfrm>
          </p:grpSpPr>
          <p:sp>
            <p:nvSpPr>
              <p:cNvPr id="1031" name="Google Shape;1031;p19"/>
              <p:cNvSpPr/>
              <p:nvPr/>
            </p:nvSpPr>
            <p:spPr>
              <a:xfrm>
                <a:off x="8709696" y="563463"/>
                <a:ext cx="111900" cy="1119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2" name="Google Shape;1032;p19"/>
              <p:cNvSpPr/>
              <p:nvPr/>
            </p:nvSpPr>
            <p:spPr>
              <a:xfrm>
                <a:off x="8489950" y="332499"/>
                <a:ext cx="259800" cy="259800"/>
              </a:xfrm>
              <a:prstGeom prst="star4">
                <a:avLst>
                  <a:gd fmla="val 12500" name="adj"/>
                </a:avLst>
              </a:prstGeom>
              <a:solidFill>
                <a:schemeClr val="accen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BLANK_1_2_2">
    <p:spTree>
      <p:nvGrpSpPr>
        <p:cNvPr id="1033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4" name="Google Shape;1034;p20"/>
          <p:cNvGrpSpPr/>
          <p:nvPr/>
        </p:nvGrpSpPr>
        <p:grpSpPr>
          <a:xfrm>
            <a:off x="75" y="50"/>
            <a:ext cx="9144183" cy="5413256"/>
            <a:chOff x="1619453" y="1201199"/>
            <a:chExt cx="3959892" cy="2344213"/>
          </a:xfrm>
        </p:grpSpPr>
        <p:sp>
          <p:nvSpPr>
            <p:cNvPr id="1035" name="Google Shape;1035;p20"/>
            <p:cNvSpPr/>
            <p:nvPr/>
          </p:nvSpPr>
          <p:spPr>
            <a:xfrm>
              <a:off x="1808797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" name="Google Shape;1036;p20"/>
            <p:cNvSpPr/>
            <p:nvPr/>
          </p:nvSpPr>
          <p:spPr>
            <a:xfrm>
              <a:off x="1980572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" name="Google Shape;1037;p20"/>
            <p:cNvSpPr/>
            <p:nvPr/>
          </p:nvSpPr>
          <p:spPr>
            <a:xfrm>
              <a:off x="2152372" y="1201199"/>
              <a:ext cx="0" cy="2344213"/>
            </a:xfrm>
            <a:custGeom>
              <a:rect b="b" l="l" r="r" t="t"/>
              <a:pathLst>
                <a:path extrusionOk="0" fill="none" h="107164" w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" name="Google Shape;1038;p20"/>
            <p:cNvSpPr/>
            <p:nvPr/>
          </p:nvSpPr>
          <p:spPr>
            <a:xfrm>
              <a:off x="2324147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" name="Google Shape;1039;p20"/>
            <p:cNvSpPr/>
            <p:nvPr/>
          </p:nvSpPr>
          <p:spPr>
            <a:xfrm>
              <a:off x="2495972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" name="Google Shape;1040;p20"/>
            <p:cNvSpPr/>
            <p:nvPr/>
          </p:nvSpPr>
          <p:spPr>
            <a:xfrm>
              <a:off x="2667747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" name="Google Shape;1041;p20"/>
            <p:cNvSpPr/>
            <p:nvPr/>
          </p:nvSpPr>
          <p:spPr>
            <a:xfrm>
              <a:off x="2839522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" name="Google Shape;1042;p20"/>
            <p:cNvSpPr/>
            <p:nvPr/>
          </p:nvSpPr>
          <p:spPr>
            <a:xfrm>
              <a:off x="3011322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" name="Google Shape;1043;p20"/>
            <p:cNvSpPr/>
            <p:nvPr/>
          </p:nvSpPr>
          <p:spPr>
            <a:xfrm>
              <a:off x="3183097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" name="Google Shape;1044;p20"/>
            <p:cNvSpPr/>
            <p:nvPr/>
          </p:nvSpPr>
          <p:spPr>
            <a:xfrm>
              <a:off x="3354897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" name="Google Shape;1045;p20"/>
            <p:cNvSpPr/>
            <p:nvPr/>
          </p:nvSpPr>
          <p:spPr>
            <a:xfrm>
              <a:off x="3526672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" name="Google Shape;1046;p20"/>
            <p:cNvSpPr/>
            <p:nvPr/>
          </p:nvSpPr>
          <p:spPr>
            <a:xfrm>
              <a:off x="3698472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" name="Google Shape;1047;p20"/>
            <p:cNvSpPr/>
            <p:nvPr/>
          </p:nvSpPr>
          <p:spPr>
            <a:xfrm>
              <a:off x="3870247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" name="Google Shape;1048;p20"/>
            <p:cNvSpPr/>
            <p:nvPr/>
          </p:nvSpPr>
          <p:spPr>
            <a:xfrm>
              <a:off x="4042047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" name="Google Shape;1049;p20"/>
            <p:cNvSpPr/>
            <p:nvPr/>
          </p:nvSpPr>
          <p:spPr>
            <a:xfrm>
              <a:off x="4213821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" name="Google Shape;1050;p20"/>
            <p:cNvSpPr/>
            <p:nvPr/>
          </p:nvSpPr>
          <p:spPr>
            <a:xfrm>
              <a:off x="4385596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" name="Google Shape;1051;p20"/>
            <p:cNvSpPr/>
            <p:nvPr/>
          </p:nvSpPr>
          <p:spPr>
            <a:xfrm>
              <a:off x="4557396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" name="Google Shape;1052;p20"/>
            <p:cNvSpPr/>
            <p:nvPr/>
          </p:nvSpPr>
          <p:spPr>
            <a:xfrm>
              <a:off x="4729171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" name="Google Shape;1053;p20"/>
            <p:cNvSpPr/>
            <p:nvPr/>
          </p:nvSpPr>
          <p:spPr>
            <a:xfrm>
              <a:off x="4900971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" name="Google Shape;1054;p20"/>
            <p:cNvSpPr/>
            <p:nvPr/>
          </p:nvSpPr>
          <p:spPr>
            <a:xfrm>
              <a:off x="5072746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" name="Google Shape;1055;p20"/>
            <p:cNvSpPr/>
            <p:nvPr/>
          </p:nvSpPr>
          <p:spPr>
            <a:xfrm>
              <a:off x="5244546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" name="Google Shape;1056;p20"/>
            <p:cNvSpPr/>
            <p:nvPr/>
          </p:nvSpPr>
          <p:spPr>
            <a:xfrm>
              <a:off x="5416321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" name="Google Shape;1057;p20"/>
            <p:cNvSpPr/>
            <p:nvPr/>
          </p:nvSpPr>
          <p:spPr>
            <a:xfrm>
              <a:off x="1619453" y="1362125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" name="Google Shape;1058;p20"/>
            <p:cNvSpPr/>
            <p:nvPr/>
          </p:nvSpPr>
          <p:spPr>
            <a:xfrm>
              <a:off x="1619453" y="1533925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" name="Google Shape;1059;p20"/>
            <p:cNvSpPr/>
            <p:nvPr/>
          </p:nvSpPr>
          <p:spPr>
            <a:xfrm>
              <a:off x="1619453" y="1705700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" name="Google Shape;1060;p20"/>
            <p:cNvSpPr/>
            <p:nvPr/>
          </p:nvSpPr>
          <p:spPr>
            <a:xfrm>
              <a:off x="1619453" y="1877475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" name="Google Shape;1061;p20"/>
            <p:cNvSpPr/>
            <p:nvPr/>
          </p:nvSpPr>
          <p:spPr>
            <a:xfrm>
              <a:off x="1619453" y="2049275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" name="Google Shape;1062;p20"/>
            <p:cNvSpPr/>
            <p:nvPr/>
          </p:nvSpPr>
          <p:spPr>
            <a:xfrm>
              <a:off x="1619453" y="2221050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" name="Google Shape;1063;p20"/>
            <p:cNvSpPr/>
            <p:nvPr/>
          </p:nvSpPr>
          <p:spPr>
            <a:xfrm>
              <a:off x="1619453" y="2392824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" name="Google Shape;1064;p20"/>
            <p:cNvSpPr/>
            <p:nvPr/>
          </p:nvSpPr>
          <p:spPr>
            <a:xfrm>
              <a:off x="1619453" y="2564624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" name="Google Shape;1065;p20"/>
            <p:cNvSpPr/>
            <p:nvPr/>
          </p:nvSpPr>
          <p:spPr>
            <a:xfrm>
              <a:off x="1619453" y="2736424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" name="Google Shape;1066;p20"/>
            <p:cNvSpPr/>
            <p:nvPr/>
          </p:nvSpPr>
          <p:spPr>
            <a:xfrm>
              <a:off x="1619453" y="2908199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" name="Google Shape;1067;p20"/>
            <p:cNvSpPr/>
            <p:nvPr/>
          </p:nvSpPr>
          <p:spPr>
            <a:xfrm>
              <a:off x="1619453" y="3079999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" name="Google Shape;1068;p20"/>
            <p:cNvSpPr/>
            <p:nvPr/>
          </p:nvSpPr>
          <p:spPr>
            <a:xfrm>
              <a:off x="1619453" y="3251774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" name="Google Shape;1069;p20"/>
            <p:cNvSpPr/>
            <p:nvPr/>
          </p:nvSpPr>
          <p:spPr>
            <a:xfrm>
              <a:off x="1619453" y="3423548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70" name="Google Shape;1070;p20"/>
          <p:cNvSpPr txBox="1"/>
          <p:nvPr>
            <p:ph idx="1" type="subTitle"/>
          </p:nvPr>
        </p:nvSpPr>
        <p:spPr>
          <a:xfrm>
            <a:off x="4761459" y="2344975"/>
            <a:ext cx="3473100" cy="84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71" name="Google Shape;1071;p20"/>
          <p:cNvSpPr txBox="1"/>
          <p:nvPr>
            <p:ph type="title"/>
          </p:nvPr>
        </p:nvSpPr>
        <p:spPr>
          <a:xfrm>
            <a:off x="4572009" y="1462100"/>
            <a:ext cx="3852000" cy="84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3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1072" name="Google Shape;1072;p20"/>
          <p:cNvGrpSpPr/>
          <p:nvPr/>
        </p:nvGrpSpPr>
        <p:grpSpPr>
          <a:xfrm>
            <a:off x="-1630264" y="-189410"/>
            <a:ext cx="11764677" cy="790400"/>
            <a:chOff x="-1630264" y="-189410"/>
            <a:chExt cx="11764677" cy="790400"/>
          </a:xfrm>
        </p:grpSpPr>
        <p:sp>
          <p:nvSpPr>
            <p:cNvPr id="1073" name="Google Shape;1073;p20"/>
            <p:cNvSpPr/>
            <p:nvPr/>
          </p:nvSpPr>
          <p:spPr>
            <a:xfrm>
              <a:off x="-1158211" y="-189410"/>
              <a:ext cx="11292625" cy="790400"/>
            </a:xfrm>
            <a:custGeom>
              <a:rect b="b" l="l" r="r" t="t"/>
              <a:pathLst>
                <a:path extrusionOk="0" h="31616" w="451705">
                  <a:moveTo>
                    <a:pt x="408936" y="31471"/>
                  </a:moveTo>
                  <a:cubicBezTo>
                    <a:pt x="393614" y="31528"/>
                    <a:pt x="376241" y="31243"/>
                    <a:pt x="359381" y="31129"/>
                  </a:cubicBezTo>
                  <a:cubicBezTo>
                    <a:pt x="342521" y="31015"/>
                    <a:pt x="319167" y="31922"/>
                    <a:pt x="307775" y="30787"/>
                  </a:cubicBezTo>
                  <a:cubicBezTo>
                    <a:pt x="296383" y="29653"/>
                    <a:pt x="295586" y="26425"/>
                    <a:pt x="291029" y="24322"/>
                  </a:cubicBezTo>
                  <a:cubicBezTo>
                    <a:pt x="286472" y="22219"/>
                    <a:pt x="285105" y="19652"/>
                    <a:pt x="280434" y="18171"/>
                  </a:cubicBezTo>
                  <a:cubicBezTo>
                    <a:pt x="275763" y="16690"/>
                    <a:pt x="269782" y="15949"/>
                    <a:pt x="263004" y="15436"/>
                  </a:cubicBezTo>
                  <a:cubicBezTo>
                    <a:pt x="256226" y="14923"/>
                    <a:pt x="247626" y="15152"/>
                    <a:pt x="239765" y="15095"/>
                  </a:cubicBezTo>
                  <a:cubicBezTo>
                    <a:pt x="231905" y="15038"/>
                    <a:pt x="231904" y="15095"/>
                    <a:pt x="215841" y="15095"/>
                  </a:cubicBezTo>
                  <a:cubicBezTo>
                    <a:pt x="199778" y="15095"/>
                    <a:pt x="177279" y="15152"/>
                    <a:pt x="143388" y="15095"/>
                  </a:cubicBezTo>
                  <a:cubicBezTo>
                    <a:pt x="109497" y="15038"/>
                    <a:pt x="35458" y="14450"/>
                    <a:pt x="12494" y="14753"/>
                  </a:cubicBezTo>
                  <a:cubicBezTo>
                    <a:pt x="-10470" y="15056"/>
                    <a:pt x="5163" y="17465"/>
                    <a:pt x="5602" y="16912"/>
                  </a:cubicBezTo>
                  <a:cubicBezTo>
                    <a:pt x="6041" y="16359"/>
                    <a:pt x="13185" y="13325"/>
                    <a:pt x="15126" y="11436"/>
                  </a:cubicBezTo>
                  <a:cubicBezTo>
                    <a:pt x="17067" y="9547"/>
                    <a:pt x="14845" y="7353"/>
                    <a:pt x="17250" y="5579"/>
                  </a:cubicBezTo>
                  <a:cubicBezTo>
                    <a:pt x="19655" y="3806"/>
                    <a:pt x="21295" y="1535"/>
                    <a:pt x="29554" y="795"/>
                  </a:cubicBezTo>
                  <a:cubicBezTo>
                    <a:pt x="37813" y="55"/>
                    <a:pt x="44022" y="1080"/>
                    <a:pt x="66806" y="1137"/>
                  </a:cubicBezTo>
                  <a:cubicBezTo>
                    <a:pt x="89590" y="1194"/>
                    <a:pt x="127525" y="1194"/>
                    <a:pt x="166258" y="1137"/>
                  </a:cubicBezTo>
                  <a:cubicBezTo>
                    <a:pt x="204991" y="1080"/>
                    <a:pt x="257110" y="739"/>
                    <a:pt x="299203" y="796"/>
                  </a:cubicBezTo>
                  <a:cubicBezTo>
                    <a:pt x="341297" y="853"/>
                    <a:pt x="397744" y="-1426"/>
                    <a:pt x="418819" y="1479"/>
                  </a:cubicBezTo>
                  <a:cubicBezTo>
                    <a:pt x="439894" y="4384"/>
                    <a:pt x="423832" y="14580"/>
                    <a:pt x="425655" y="18225"/>
                  </a:cubicBezTo>
                  <a:cubicBezTo>
                    <a:pt x="427478" y="21870"/>
                    <a:pt x="425479" y="21257"/>
                    <a:pt x="429756" y="23351"/>
                  </a:cubicBezTo>
                  <a:cubicBezTo>
                    <a:pt x="434033" y="25445"/>
                    <a:pt x="454785" y="29434"/>
                    <a:pt x="451315" y="30787"/>
                  </a:cubicBezTo>
                  <a:cubicBezTo>
                    <a:pt x="447845" y="32140"/>
                    <a:pt x="424258" y="31414"/>
                    <a:pt x="408936" y="314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074" name="Google Shape;1074;p20"/>
            <p:cNvSpPr/>
            <p:nvPr/>
          </p:nvSpPr>
          <p:spPr>
            <a:xfrm>
              <a:off x="-1630264" y="132557"/>
              <a:ext cx="11303750" cy="410925"/>
            </a:xfrm>
            <a:custGeom>
              <a:rect b="b" l="l" r="r" t="t"/>
              <a:pathLst>
                <a:path extrusionOk="0" h="16437" w="452150">
                  <a:moveTo>
                    <a:pt x="452150" y="16088"/>
                  </a:moveTo>
                  <a:cubicBezTo>
                    <a:pt x="439106" y="16088"/>
                    <a:pt x="392114" y="16031"/>
                    <a:pt x="373887" y="16088"/>
                  </a:cubicBezTo>
                  <a:cubicBezTo>
                    <a:pt x="355660" y="16145"/>
                    <a:pt x="350590" y="16487"/>
                    <a:pt x="342786" y="16430"/>
                  </a:cubicBezTo>
                  <a:cubicBezTo>
                    <a:pt x="334982" y="16373"/>
                    <a:pt x="331565" y="16487"/>
                    <a:pt x="327065" y="15746"/>
                  </a:cubicBezTo>
                  <a:cubicBezTo>
                    <a:pt x="322565" y="15006"/>
                    <a:pt x="320515" y="14265"/>
                    <a:pt x="315787" y="11987"/>
                  </a:cubicBezTo>
                  <a:cubicBezTo>
                    <a:pt x="311059" y="9709"/>
                    <a:pt x="307528" y="4013"/>
                    <a:pt x="298699" y="2076"/>
                  </a:cubicBezTo>
                  <a:cubicBezTo>
                    <a:pt x="289870" y="139"/>
                    <a:pt x="293117" y="709"/>
                    <a:pt x="262814" y="367"/>
                  </a:cubicBezTo>
                  <a:cubicBezTo>
                    <a:pt x="232511" y="25"/>
                    <a:pt x="160685" y="82"/>
                    <a:pt x="116883" y="25"/>
                  </a:cubicBezTo>
                  <a:cubicBezTo>
                    <a:pt x="73081" y="-32"/>
                    <a:pt x="19481" y="25"/>
                    <a:pt x="0" y="25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075" name="Google Shape;1075;p20"/>
            <p:cNvSpPr/>
            <p:nvPr/>
          </p:nvSpPr>
          <p:spPr>
            <a:xfrm>
              <a:off x="-1596155" y="87717"/>
              <a:ext cx="11303750" cy="410925"/>
            </a:xfrm>
            <a:custGeom>
              <a:rect b="b" l="l" r="r" t="t"/>
              <a:pathLst>
                <a:path extrusionOk="0" h="16437" w="452150">
                  <a:moveTo>
                    <a:pt x="452150" y="16088"/>
                  </a:moveTo>
                  <a:cubicBezTo>
                    <a:pt x="439106" y="16088"/>
                    <a:pt x="392114" y="16031"/>
                    <a:pt x="373887" y="16088"/>
                  </a:cubicBezTo>
                  <a:cubicBezTo>
                    <a:pt x="355660" y="16145"/>
                    <a:pt x="350590" y="16487"/>
                    <a:pt x="342786" y="16430"/>
                  </a:cubicBezTo>
                  <a:cubicBezTo>
                    <a:pt x="334982" y="16373"/>
                    <a:pt x="331565" y="16487"/>
                    <a:pt x="327065" y="15746"/>
                  </a:cubicBezTo>
                  <a:cubicBezTo>
                    <a:pt x="322565" y="15006"/>
                    <a:pt x="320515" y="14265"/>
                    <a:pt x="315787" y="11987"/>
                  </a:cubicBezTo>
                  <a:cubicBezTo>
                    <a:pt x="311059" y="9709"/>
                    <a:pt x="307528" y="4013"/>
                    <a:pt x="298699" y="2076"/>
                  </a:cubicBezTo>
                  <a:cubicBezTo>
                    <a:pt x="289870" y="139"/>
                    <a:pt x="293117" y="709"/>
                    <a:pt x="262814" y="367"/>
                  </a:cubicBezTo>
                  <a:cubicBezTo>
                    <a:pt x="232511" y="25"/>
                    <a:pt x="160685" y="82"/>
                    <a:pt x="116883" y="25"/>
                  </a:cubicBezTo>
                  <a:cubicBezTo>
                    <a:pt x="73081" y="-32"/>
                    <a:pt x="19481" y="25"/>
                    <a:pt x="0" y="25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grpSp>
          <p:nvGrpSpPr>
            <p:cNvPr id="1076" name="Google Shape;1076;p20"/>
            <p:cNvGrpSpPr/>
            <p:nvPr/>
          </p:nvGrpSpPr>
          <p:grpSpPr>
            <a:xfrm>
              <a:off x="6406513" y="222225"/>
              <a:ext cx="346813" cy="186675"/>
              <a:chOff x="6406513" y="269575"/>
              <a:chExt cx="346813" cy="186675"/>
            </a:xfrm>
          </p:grpSpPr>
          <p:sp>
            <p:nvSpPr>
              <p:cNvPr id="1077" name="Google Shape;1077;p20"/>
              <p:cNvSpPr/>
              <p:nvPr/>
            </p:nvSpPr>
            <p:spPr>
              <a:xfrm>
                <a:off x="6641425" y="344350"/>
                <a:ext cx="111900" cy="1119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8" name="Google Shape;1078;p20"/>
              <p:cNvSpPr/>
              <p:nvPr/>
            </p:nvSpPr>
            <p:spPr>
              <a:xfrm>
                <a:off x="6406513" y="269575"/>
                <a:ext cx="158700" cy="1587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79" name="Google Shape;1079;p20"/>
            <p:cNvGrpSpPr/>
            <p:nvPr/>
          </p:nvGrpSpPr>
          <p:grpSpPr>
            <a:xfrm>
              <a:off x="8733500" y="-1"/>
              <a:ext cx="331646" cy="342864"/>
              <a:chOff x="8489950" y="332499"/>
              <a:chExt cx="331646" cy="342864"/>
            </a:xfrm>
          </p:grpSpPr>
          <p:sp>
            <p:nvSpPr>
              <p:cNvPr id="1080" name="Google Shape;1080;p20"/>
              <p:cNvSpPr/>
              <p:nvPr/>
            </p:nvSpPr>
            <p:spPr>
              <a:xfrm>
                <a:off x="8709696" y="563463"/>
                <a:ext cx="111900" cy="1119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1" name="Google Shape;1081;p20"/>
              <p:cNvSpPr/>
              <p:nvPr/>
            </p:nvSpPr>
            <p:spPr>
              <a:xfrm>
                <a:off x="8489950" y="332499"/>
                <a:ext cx="259800" cy="259800"/>
              </a:xfrm>
              <a:prstGeom prst="star4">
                <a:avLst>
                  <a:gd fmla="val 12500" name="adj"/>
                </a:avLst>
              </a:prstGeom>
              <a:solidFill>
                <a:schemeClr val="accen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082" name="Google Shape;1082;p20"/>
          <p:cNvGrpSpPr/>
          <p:nvPr/>
        </p:nvGrpSpPr>
        <p:grpSpPr>
          <a:xfrm>
            <a:off x="-1570098" y="4560991"/>
            <a:ext cx="11522848" cy="761000"/>
            <a:chOff x="-1570098" y="4560991"/>
            <a:chExt cx="11522848" cy="761000"/>
          </a:xfrm>
        </p:grpSpPr>
        <p:sp>
          <p:nvSpPr>
            <p:cNvPr id="1083" name="Google Shape;1083;p20"/>
            <p:cNvSpPr/>
            <p:nvPr/>
          </p:nvSpPr>
          <p:spPr>
            <a:xfrm>
              <a:off x="-1570098" y="4560991"/>
              <a:ext cx="10957275" cy="761000"/>
            </a:xfrm>
            <a:custGeom>
              <a:rect b="b" l="l" r="r" t="t"/>
              <a:pathLst>
                <a:path extrusionOk="0" h="30440" w="438291">
                  <a:moveTo>
                    <a:pt x="4705" y="1314"/>
                  </a:moveTo>
                  <a:cubicBezTo>
                    <a:pt x="18603" y="-250"/>
                    <a:pt x="76749" y="258"/>
                    <a:pt x="96639" y="106"/>
                  </a:cubicBezTo>
                  <a:cubicBezTo>
                    <a:pt x="116529" y="-46"/>
                    <a:pt x="117867" y="-101"/>
                    <a:pt x="124043" y="401"/>
                  </a:cubicBezTo>
                  <a:cubicBezTo>
                    <a:pt x="130219" y="903"/>
                    <a:pt x="129533" y="982"/>
                    <a:pt x="133697" y="3116"/>
                  </a:cubicBezTo>
                  <a:cubicBezTo>
                    <a:pt x="137861" y="5250"/>
                    <a:pt x="142426" y="11432"/>
                    <a:pt x="149029" y="13204"/>
                  </a:cubicBezTo>
                  <a:cubicBezTo>
                    <a:pt x="155632" y="14976"/>
                    <a:pt x="164901" y="13659"/>
                    <a:pt x="173314" y="13750"/>
                  </a:cubicBezTo>
                  <a:cubicBezTo>
                    <a:pt x="181727" y="13841"/>
                    <a:pt x="189640" y="13841"/>
                    <a:pt x="199509" y="13750"/>
                  </a:cubicBezTo>
                  <a:cubicBezTo>
                    <a:pt x="209378" y="13659"/>
                    <a:pt x="217200" y="13295"/>
                    <a:pt x="232526" y="13204"/>
                  </a:cubicBezTo>
                  <a:cubicBezTo>
                    <a:pt x="247852" y="13113"/>
                    <a:pt x="259404" y="13204"/>
                    <a:pt x="291465" y="13204"/>
                  </a:cubicBezTo>
                  <a:cubicBezTo>
                    <a:pt x="323527" y="13204"/>
                    <a:pt x="401023" y="14259"/>
                    <a:pt x="424895" y="13204"/>
                  </a:cubicBezTo>
                  <a:cubicBezTo>
                    <a:pt x="448768" y="12149"/>
                    <a:pt x="433130" y="6931"/>
                    <a:pt x="434700" y="6873"/>
                  </a:cubicBezTo>
                  <a:cubicBezTo>
                    <a:pt x="436270" y="6816"/>
                    <a:pt x="434636" y="9305"/>
                    <a:pt x="434314" y="12859"/>
                  </a:cubicBezTo>
                  <a:cubicBezTo>
                    <a:pt x="433992" y="16413"/>
                    <a:pt x="437815" y="25412"/>
                    <a:pt x="432769" y="28199"/>
                  </a:cubicBezTo>
                  <a:cubicBezTo>
                    <a:pt x="427723" y="30986"/>
                    <a:pt x="415680" y="29491"/>
                    <a:pt x="404040" y="29581"/>
                  </a:cubicBezTo>
                  <a:cubicBezTo>
                    <a:pt x="392401" y="29672"/>
                    <a:pt x="386912" y="28882"/>
                    <a:pt x="362932" y="28742"/>
                  </a:cubicBezTo>
                  <a:cubicBezTo>
                    <a:pt x="338952" y="28602"/>
                    <a:pt x="299408" y="28462"/>
                    <a:pt x="260162" y="28742"/>
                  </a:cubicBezTo>
                  <a:cubicBezTo>
                    <a:pt x="220916" y="29022"/>
                    <a:pt x="168042" y="30280"/>
                    <a:pt x="127455" y="30420"/>
                  </a:cubicBezTo>
                  <a:cubicBezTo>
                    <a:pt x="86868" y="30560"/>
                    <a:pt x="35929" y="29931"/>
                    <a:pt x="16641" y="29581"/>
                  </a:cubicBezTo>
                  <a:cubicBezTo>
                    <a:pt x="-2647" y="29232"/>
                    <a:pt x="12472" y="30001"/>
                    <a:pt x="11727" y="28323"/>
                  </a:cubicBezTo>
                  <a:cubicBezTo>
                    <a:pt x="10982" y="26645"/>
                    <a:pt x="11919" y="22651"/>
                    <a:pt x="12173" y="19512"/>
                  </a:cubicBezTo>
                  <a:cubicBezTo>
                    <a:pt x="12427" y="16373"/>
                    <a:pt x="14494" y="12521"/>
                    <a:pt x="13249" y="9488"/>
                  </a:cubicBezTo>
                  <a:cubicBezTo>
                    <a:pt x="12004" y="6455"/>
                    <a:pt x="-9193" y="2878"/>
                    <a:pt x="4705" y="13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084" name="Google Shape;1084;p20"/>
            <p:cNvSpPr/>
            <p:nvPr/>
          </p:nvSpPr>
          <p:spPr>
            <a:xfrm>
              <a:off x="-1391600" y="4642483"/>
              <a:ext cx="11344350" cy="350950"/>
            </a:xfrm>
            <a:custGeom>
              <a:rect b="b" l="l" r="r" t="t"/>
              <a:pathLst>
                <a:path extrusionOk="0" h="14038" w="453774">
                  <a:moveTo>
                    <a:pt x="0" y="395"/>
                  </a:moveTo>
                  <a:cubicBezTo>
                    <a:pt x="13416" y="350"/>
                    <a:pt x="61122" y="122"/>
                    <a:pt x="80495" y="122"/>
                  </a:cubicBezTo>
                  <a:cubicBezTo>
                    <a:pt x="99868" y="122"/>
                    <a:pt x="108463" y="-287"/>
                    <a:pt x="116240" y="395"/>
                  </a:cubicBezTo>
                  <a:cubicBezTo>
                    <a:pt x="124017" y="1077"/>
                    <a:pt x="123517" y="2214"/>
                    <a:pt x="127155" y="4215"/>
                  </a:cubicBezTo>
                  <a:cubicBezTo>
                    <a:pt x="130793" y="6216"/>
                    <a:pt x="132112" y="10855"/>
                    <a:pt x="138069" y="12401"/>
                  </a:cubicBezTo>
                  <a:cubicBezTo>
                    <a:pt x="144027" y="13947"/>
                    <a:pt x="153213" y="13310"/>
                    <a:pt x="162900" y="13492"/>
                  </a:cubicBezTo>
                  <a:cubicBezTo>
                    <a:pt x="172587" y="13674"/>
                    <a:pt x="166310" y="13401"/>
                    <a:pt x="196189" y="13492"/>
                  </a:cubicBezTo>
                  <a:cubicBezTo>
                    <a:pt x="226068" y="13583"/>
                    <a:pt x="299241" y="14038"/>
                    <a:pt x="342172" y="14038"/>
                  </a:cubicBezTo>
                  <a:cubicBezTo>
                    <a:pt x="385103" y="14038"/>
                    <a:pt x="435174" y="13583"/>
                    <a:pt x="453774" y="13492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085" name="Google Shape;1085;p20"/>
            <p:cNvSpPr/>
            <p:nvPr/>
          </p:nvSpPr>
          <p:spPr>
            <a:xfrm>
              <a:off x="-1426870" y="4692558"/>
              <a:ext cx="11344350" cy="350950"/>
            </a:xfrm>
            <a:custGeom>
              <a:rect b="b" l="l" r="r" t="t"/>
              <a:pathLst>
                <a:path extrusionOk="0" h="14038" w="453774">
                  <a:moveTo>
                    <a:pt x="0" y="395"/>
                  </a:moveTo>
                  <a:cubicBezTo>
                    <a:pt x="13416" y="350"/>
                    <a:pt x="61122" y="122"/>
                    <a:pt x="80495" y="122"/>
                  </a:cubicBezTo>
                  <a:cubicBezTo>
                    <a:pt x="99868" y="122"/>
                    <a:pt x="108463" y="-287"/>
                    <a:pt x="116240" y="395"/>
                  </a:cubicBezTo>
                  <a:cubicBezTo>
                    <a:pt x="124017" y="1077"/>
                    <a:pt x="123517" y="2214"/>
                    <a:pt x="127155" y="4215"/>
                  </a:cubicBezTo>
                  <a:cubicBezTo>
                    <a:pt x="130793" y="6216"/>
                    <a:pt x="132112" y="10855"/>
                    <a:pt x="138069" y="12401"/>
                  </a:cubicBezTo>
                  <a:cubicBezTo>
                    <a:pt x="144027" y="13947"/>
                    <a:pt x="153213" y="13310"/>
                    <a:pt x="162900" y="13492"/>
                  </a:cubicBezTo>
                  <a:cubicBezTo>
                    <a:pt x="172587" y="13674"/>
                    <a:pt x="166310" y="13401"/>
                    <a:pt x="196189" y="13492"/>
                  </a:cubicBezTo>
                  <a:cubicBezTo>
                    <a:pt x="226068" y="13583"/>
                    <a:pt x="299241" y="14038"/>
                    <a:pt x="342172" y="14038"/>
                  </a:cubicBezTo>
                  <a:cubicBezTo>
                    <a:pt x="385103" y="14038"/>
                    <a:pt x="435174" y="13583"/>
                    <a:pt x="453774" y="13492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grpSp>
          <p:nvGrpSpPr>
            <p:cNvPr id="1086" name="Google Shape;1086;p20"/>
            <p:cNvGrpSpPr/>
            <p:nvPr/>
          </p:nvGrpSpPr>
          <p:grpSpPr>
            <a:xfrm>
              <a:off x="334300" y="4829049"/>
              <a:ext cx="771403" cy="288460"/>
              <a:chOff x="8164200" y="4855049"/>
              <a:chExt cx="771403" cy="288460"/>
            </a:xfrm>
          </p:grpSpPr>
          <p:sp>
            <p:nvSpPr>
              <p:cNvPr id="1087" name="Google Shape;1087;p20"/>
              <p:cNvSpPr/>
              <p:nvPr/>
            </p:nvSpPr>
            <p:spPr>
              <a:xfrm>
                <a:off x="8675803" y="4883709"/>
                <a:ext cx="259800" cy="2598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8" name="Google Shape;1088;p20"/>
              <p:cNvSpPr/>
              <p:nvPr/>
            </p:nvSpPr>
            <p:spPr>
              <a:xfrm>
                <a:off x="8491821" y="4855050"/>
                <a:ext cx="111900" cy="1119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9" name="Google Shape;1089;p20"/>
              <p:cNvSpPr/>
              <p:nvPr/>
            </p:nvSpPr>
            <p:spPr>
              <a:xfrm>
                <a:off x="8164200" y="4855049"/>
                <a:ext cx="259800" cy="259800"/>
              </a:xfrm>
              <a:prstGeom prst="star4">
                <a:avLst>
                  <a:gd fmla="val 12500" name="adj"/>
                </a:avLst>
              </a:prstGeom>
              <a:solidFill>
                <a:schemeClr val="accen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90" name="Google Shape;1090;p20"/>
            <p:cNvGrpSpPr/>
            <p:nvPr/>
          </p:nvGrpSpPr>
          <p:grpSpPr>
            <a:xfrm>
              <a:off x="1270875" y="4784224"/>
              <a:ext cx="331646" cy="342864"/>
              <a:chOff x="8489950" y="332499"/>
              <a:chExt cx="331646" cy="342864"/>
            </a:xfrm>
          </p:grpSpPr>
          <p:sp>
            <p:nvSpPr>
              <p:cNvPr id="1091" name="Google Shape;1091;p20"/>
              <p:cNvSpPr/>
              <p:nvPr/>
            </p:nvSpPr>
            <p:spPr>
              <a:xfrm>
                <a:off x="8709696" y="563463"/>
                <a:ext cx="111900" cy="1119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2" name="Google Shape;1092;p20"/>
              <p:cNvSpPr/>
              <p:nvPr/>
            </p:nvSpPr>
            <p:spPr>
              <a:xfrm>
                <a:off x="8489950" y="332499"/>
                <a:ext cx="259800" cy="259800"/>
              </a:xfrm>
              <a:prstGeom prst="star4">
                <a:avLst>
                  <a:gd fmla="val 12500" name="adj"/>
                </a:avLst>
              </a:prstGeom>
              <a:solidFill>
                <a:schemeClr val="accen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" name="Google Shape;111;p3"/>
          <p:cNvGrpSpPr/>
          <p:nvPr/>
        </p:nvGrpSpPr>
        <p:grpSpPr>
          <a:xfrm>
            <a:off x="75" y="50"/>
            <a:ext cx="9144183" cy="5413256"/>
            <a:chOff x="1619453" y="1201199"/>
            <a:chExt cx="3959892" cy="2344213"/>
          </a:xfrm>
        </p:grpSpPr>
        <p:sp>
          <p:nvSpPr>
            <p:cNvPr id="112" name="Google Shape;112;p3"/>
            <p:cNvSpPr/>
            <p:nvPr/>
          </p:nvSpPr>
          <p:spPr>
            <a:xfrm>
              <a:off x="1808797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3"/>
            <p:cNvSpPr/>
            <p:nvPr/>
          </p:nvSpPr>
          <p:spPr>
            <a:xfrm>
              <a:off x="1980572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3"/>
            <p:cNvSpPr/>
            <p:nvPr/>
          </p:nvSpPr>
          <p:spPr>
            <a:xfrm>
              <a:off x="2152372" y="1201199"/>
              <a:ext cx="0" cy="2344213"/>
            </a:xfrm>
            <a:custGeom>
              <a:rect b="b" l="l" r="r" t="t"/>
              <a:pathLst>
                <a:path extrusionOk="0" fill="none" h="107164" w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3"/>
            <p:cNvSpPr/>
            <p:nvPr/>
          </p:nvSpPr>
          <p:spPr>
            <a:xfrm>
              <a:off x="2324147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3"/>
            <p:cNvSpPr/>
            <p:nvPr/>
          </p:nvSpPr>
          <p:spPr>
            <a:xfrm>
              <a:off x="2495972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3"/>
            <p:cNvSpPr/>
            <p:nvPr/>
          </p:nvSpPr>
          <p:spPr>
            <a:xfrm>
              <a:off x="2667747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3"/>
            <p:cNvSpPr/>
            <p:nvPr/>
          </p:nvSpPr>
          <p:spPr>
            <a:xfrm>
              <a:off x="2839522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3"/>
            <p:cNvSpPr/>
            <p:nvPr/>
          </p:nvSpPr>
          <p:spPr>
            <a:xfrm>
              <a:off x="3011322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3"/>
            <p:cNvSpPr/>
            <p:nvPr/>
          </p:nvSpPr>
          <p:spPr>
            <a:xfrm>
              <a:off x="3183097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3"/>
            <p:cNvSpPr/>
            <p:nvPr/>
          </p:nvSpPr>
          <p:spPr>
            <a:xfrm>
              <a:off x="3354897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3"/>
            <p:cNvSpPr/>
            <p:nvPr/>
          </p:nvSpPr>
          <p:spPr>
            <a:xfrm>
              <a:off x="3526672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3"/>
            <p:cNvSpPr/>
            <p:nvPr/>
          </p:nvSpPr>
          <p:spPr>
            <a:xfrm>
              <a:off x="3698472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3"/>
            <p:cNvSpPr/>
            <p:nvPr/>
          </p:nvSpPr>
          <p:spPr>
            <a:xfrm>
              <a:off x="3870247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3"/>
            <p:cNvSpPr/>
            <p:nvPr/>
          </p:nvSpPr>
          <p:spPr>
            <a:xfrm>
              <a:off x="4042047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3"/>
            <p:cNvSpPr/>
            <p:nvPr/>
          </p:nvSpPr>
          <p:spPr>
            <a:xfrm>
              <a:off x="4213821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3"/>
            <p:cNvSpPr/>
            <p:nvPr/>
          </p:nvSpPr>
          <p:spPr>
            <a:xfrm>
              <a:off x="4385596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3"/>
            <p:cNvSpPr/>
            <p:nvPr/>
          </p:nvSpPr>
          <p:spPr>
            <a:xfrm>
              <a:off x="4557396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3"/>
            <p:cNvSpPr/>
            <p:nvPr/>
          </p:nvSpPr>
          <p:spPr>
            <a:xfrm>
              <a:off x="4729171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3"/>
            <p:cNvSpPr/>
            <p:nvPr/>
          </p:nvSpPr>
          <p:spPr>
            <a:xfrm>
              <a:off x="4900971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3"/>
            <p:cNvSpPr/>
            <p:nvPr/>
          </p:nvSpPr>
          <p:spPr>
            <a:xfrm>
              <a:off x="5072746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3"/>
            <p:cNvSpPr/>
            <p:nvPr/>
          </p:nvSpPr>
          <p:spPr>
            <a:xfrm>
              <a:off x="5244546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3"/>
            <p:cNvSpPr/>
            <p:nvPr/>
          </p:nvSpPr>
          <p:spPr>
            <a:xfrm>
              <a:off x="5416321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3"/>
            <p:cNvSpPr/>
            <p:nvPr/>
          </p:nvSpPr>
          <p:spPr>
            <a:xfrm>
              <a:off x="1619453" y="1362125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3"/>
            <p:cNvSpPr/>
            <p:nvPr/>
          </p:nvSpPr>
          <p:spPr>
            <a:xfrm>
              <a:off x="1619453" y="1533925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3"/>
            <p:cNvSpPr/>
            <p:nvPr/>
          </p:nvSpPr>
          <p:spPr>
            <a:xfrm>
              <a:off x="1619453" y="1705700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3"/>
            <p:cNvSpPr/>
            <p:nvPr/>
          </p:nvSpPr>
          <p:spPr>
            <a:xfrm>
              <a:off x="1619453" y="1877475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3"/>
            <p:cNvSpPr/>
            <p:nvPr/>
          </p:nvSpPr>
          <p:spPr>
            <a:xfrm>
              <a:off x="1619453" y="2049275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3"/>
            <p:cNvSpPr/>
            <p:nvPr/>
          </p:nvSpPr>
          <p:spPr>
            <a:xfrm>
              <a:off x="1619453" y="2221050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3"/>
            <p:cNvSpPr/>
            <p:nvPr/>
          </p:nvSpPr>
          <p:spPr>
            <a:xfrm>
              <a:off x="1619453" y="2392824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3"/>
            <p:cNvSpPr/>
            <p:nvPr/>
          </p:nvSpPr>
          <p:spPr>
            <a:xfrm>
              <a:off x="1619453" y="2564624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3"/>
            <p:cNvSpPr/>
            <p:nvPr/>
          </p:nvSpPr>
          <p:spPr>
            <a:xfrm>
              <a:off x="1619453" y="2736424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3"/>
            <p:cNvSpPr/>
            <p:nvPr/>
          </p:nvSpPr>
          <p:spPr>
            <a:xfrm>
              <a:off x="1619453" y="2908199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3"/>
            <p:cNvSpPr/>
            <p:nvPr/>
          </p:nvSpPr>
          <p:spPr>
            <a:xfrm>
              <a:off x="1619453" y="3079999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3"/>
            <p:cNvSpPr/>
            <p:nvPr/>
          </p:nvSpPr>
          <p:spPr>
            <a:xfrm>
              <a:off x="1619453" y="3251774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3"/>
            <p:cNvSpPr/>
            <p:nvPr/>
          </p:nvSpPr>
          <p:spPr>
            <a:xfrm>
              <a:off x="1619453" y="3423548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7" name="Google Shape;147;p3"/>
          <p:cNvSpPr txBox="1"/>
          <p:nvPr>
            <p:ph hasCustomPrompt="1" type="title"/>
          </p:nvPr>
        </p:nvSpPr>
        <p:spPr>
          <a:xfrm>
            <a:off x="3796850" y="1403638"/>
            <a:ext cx="1550100" cy="1035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7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48" name="Google Shape;148;p3"/>
          <p:cNvSpPr txBox="1"/>
          <p:nvPr>
            <p:ph idx="1" type="subTitle"/>
          </p:nvPr>
        </p:nvSpPr>
        <p:spPr>
          <a:xfrm rot="237">
            <a:off x="2391900" y="3511913"/>
            <a:ext cx="43602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49" name="Google Shape;149;p3"/>
          <p:cNvSpPr txBox="1"/>
          <p:nvPr>
            <p:ph idx="2" type="title"/>
          </p:nvPr>
        </p:nvSpPr>
        <p:spPr>
          <a:xfrm>
            <a:off x="2391900" y="2840075"/>
            <a:ext cx="4360200" cy="67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grpSp>
        <p:nvGrpSpPr>
          <p:cNvPr id="150" name="Google Shape;150;p3"/>
          <p:cNvGrpSpPr/>
          <p:nvPr/>
        </p:nvGrpSpPr>
        <p:grpSpPr>
          <a:xfrm>
            <a:off x="-1630264" y="-189410"/>
            <a:ext cx="11764677" cy="790400"/>
            <a:chOff x="-1630264" y="-189410"/>
            <a:chExt cx="11764677" cy="790400"/>
          </a:xfrm>
        </p:grpSpPr>
        <p:sp>
          <p:nvSpPr>
            <p:cNvPr id="151" name="Google Shape;151;p3"/>
            <p:cNvSpPr/>
            <p:nvPr/>
          </p:nvSpPr>
          <p:spPr>
            <a:xfrm>
              <a:off x="-1158211" y="-189410"/>
              <a:ext cx="11292625" cy="790400"/>
            </a:xfrm>
            <a:custGeom>
              <a:rect b="b" l="l" r="r" t="t"/>
              <a:pathLst>
                <a:path extrusionOk="0" h="31616" w="451705">
                  <a:moveTo>
                    <a:pt x="408936" y="31471"/>
                  </a:moveTo>
                  <a:cubicBezTo>
                    <a:pt x="393614" y="31528"/>
                    <a:pt x="376241" y="31243"/>
                    <a:pt x="359381" y="31129"/>
                  </a:cubicBezTo>
                  <a:cubicBezTo>
                    <a:pt x="342521" y="31015"/>
                    <a:pt x="319167" y="31922"/>
                    <a:pt x="307775" y="30787"/>
                  </a:cubicBezTo>
                  <a:cubicBezTo>
                    <a:pt x="296383" y="29653"/>
                    <a:pt x="295586" y="26425"/>
                    <a:pt x="291029" y="24322"/>
                  </a:cubicBezTo>
                  <a:cubicBezTo>
                    <a:pt x="286472" y="22219"/>
                    <a:pt x="285105" y="19652"/>
                    <a:pt x="280434" y="18171"/>
                  </a:cubicBezTo>
                  <a:cubicBezTo>
                    <a:pt x="275763" y="16690"/>
                    <a:pt x="269782" y="15949"/>
                    <a:pt x="263004" y="15436"/>
                  </a:cubicBezTo>
                  <a:cubicBezTo>
                    <a:pt x="256226" y="14923"/>
                    <a:pt x="247626" y="15152"/>
                    <a:pt x="239765" y="15095"/>
                  </a:cubicBezTo>
                  <a:cubicBezTo>
                    <a:pt x="231905" y="15038"/>
                    <a:pt x="231904" y="15095"/>
                    <a:pt x="215841" y="15095"/>
                  </a:cubicBezTo>
                  <a:cubicBezTo>
                    <a:pt x="199778" y="15095"/>
                    <a:pt x="177279" y="15152"/>
                    <a:pt x="143388" y="15095"/>
                  </a:cubicBezTo>
                  <a:cubicBezTo>
                    <a:pt x="109497" y="15038"/>
                    <a:pt x="35458" y="14450"/>
                    <a:pt x="12494" y="14753"/>
                  </a:cubicBezTo>
                  <a:cubicBezTo>
                    <a:pt x="-10470" y="15056"/>
                    <a:pt x="5163" y="17465"/>
                    <a:pt x="5602" y="16912"/>
                  </a:cubicBezTo>
                  <a:cubicBezTo>
                    <a:pt x="6041" y="16359"/>
                    <a:pt x="13185" y="13325"/>
                    <a:pt x="15126" y="11436"/>
                  </a:cubicBezTo>
                  <a:cubicBezTo>
                    <a:pt x="17067" y="9547"/>
                    <a:pt x="14845" y="7353"/>
                    <a:pt x="17250" y="5579"/>
                  </a:cubicBezTo>
                  <a:cubicBezTo>
                    <a:pt x="19655" y="3806"/>
                    <a:pt x="21295" y="1535"/>
                    <a:pt x="29554" y="795"/>
                  </a:cubicBezTo>
                  <a:cubicBezTo>
                    <a:pt x="37813" y="55"/>
                    <a:pt x="44022" y="1080"/>
                    <a:pt x="66806" y="1137"/>
                  </a:cubicBezTo>
                  <a:cubicBezTo>
                    <a:pt x="89590" y="1194"/>
                    <a:pt x="127525" y="1194"/>
                    <a:pt x="166258" y="1137"/>
                  </a:cubicBezTo>
                  <a:cubicBezTo>
                    <a:pt x="204991" y="1080"/>
                    <a:pt x="257110" y="739"/>
                    <a:pt x="299203" y="796"/>
                  </a:cubicBezTo>
                  <a:cubicBezTo>
                    <a:pt x="341297" y="853"/>
                    <a:pt x="397744" y="-1426"/>
                    <a:pt x="418819" y="1479"/>
                  </a:cubicBezTo>
                  <a:cubicBezTo>
                    <a:pt x="439894" y="4384"/>
                    <a:pt x="423832" y="14580"/>
                    <a:pt x="425655" y="18225"/>
                  </a:cubicBezTo>
                  <a:cubicBezTo>
                    <a:pt x="427478" y="21870"/>
                    <a:pt x="425479" y="21257"/>
                    <a:pt x="429756" y="23351"/>
                  </a:cubicBezTo>
                  <a:cubicBezTo>
                    <a:pt x="434033" y="25445"/>
                    <a:pt x="454785" y="29434"/>
                    <a:pt x="451315" y="30787"/>
                  </a:cubicBezTo>
                  <a:cubicBezTo>
                    <a:pt x="447845" y="32140"/>
                    <a:pt x="424258" y="31414"/>
                    <a:pt x="408936" y="314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52" name="Google Shape;152;p3"/>
            <p:cNvSpPr/>
            <p:nvPr/>
          </p:nvSpPr>
          <p:spPr>
            <a:xfrm>
              <a:off x="-1630264" y="132557"/>
              <a:ext cx="11303750" cy="410925"/>
            </a:xfrm>
            <a:custGeom>
              <a:rect b="b" l="l" r="r" t="t"/>
              <a:pathLst>
                <a:path extrusionOk="0" h="16437" w="452150">
                  <a:moveTo>
                    <a:pt x="452150" y="16088"/>
                  </a:moveTo>
                  <a:cubicBezTo>
                    <a:pt x="439106" y="16088"/>
                    <a:pt x="392114" y="16031"/>
                    <a:pt x="373887" y="16088"/>
                  </a:cubicBezTo>
                  <a:cubicBezTo>
                    <a:pt x="355660" y="16145"/>
                    <a:pt x="350590" y="16487"/>
                    <a:pt x="342786" y="16430"/>
                  </a:cubicBezTo>
                  <a:cubicBezTo>
                    <a:pt x="334982" y="16373"/>
                    <a:pt x="331565" y="16487"/>
                    <a:pt x="327065" y="15746"/>
                  </a:cubicBezTo>
                  <a:cubicBezTo>
                    <a:pt x="322565" y="15006"/>
                    <a:pt x="320515" y="14265"/>
                    <a:pt x="315787" y="11987"/>
                  </a:cubicBezTo>
                  <a:cubicBezTo>
                    <a:pt x="311059" y="9709"/>
                    <a:pt x="307528" y="4013"/>
                    <a:pt x="298699" y="2076"/>
                  </a:cubicBezTo>
                  <a:cubicBezTo>
                    <a:pt x="289870" y="139"/>
                    <a:pt x="293117" y="709"/>
                    <a:pt x="262814" y="367"/>
                  </a:cubicBezTo>
                  <a:cubicBezTo>
                    <a:pt x="232511" y="25"/>
                    <a:pt x="160685" y="82"/>
                    <a:pt x="116883" y="25"/>
                  </a:cubicBezTo>
                  <a:cubicBezTo>
                    <a:pt x="73081" y="-32"/>
                    <a:pt x="19481" y="25"/>
                    <a:pt x="0" y="25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53" name="Google Shape;153;p3"/>
            <p:cNvSpPr/>
            <p:nvPr/>
          </p:nvSpPr>
          <p:spPr>
            <a:xfrm>
              <a:off x="-1596155" y="87717"/>
              <a:ext cx="11303750" cy="410925"/>
            </a:xfrm>
            <a:custGeom>
              <a:rect b="b" l="l" r="r" t="t"/>
              <a:pathLst>
                <a:path extrusionOk="0" h="16437" w="452150">
                  <a:moveTo>
                    <a:pt x="452150" y="16088"/>
                  </a:moveTo>
                  <a:cubicBezTo>
                    <a:pt x="439106" y="16088"/>
                    <a:pt x="392114" y="16031"/>
                    <a:pt x="373887" y="16088"/>
                  </a:cubicBezTo>
                  <a:cubicBezTo>
                    <a:pt x="355660" y="16145"/>
                    <a:pt x="350590" y="16487"/>
                    <a:pt x="342786" y="16430"/>
                  </a:cubicBezTo>
                  <a:cubicBezTo>
                    <a:pt x="334982" y="16373"/>
                    <a:pt x="331565" y="16487"/>
                    <a:pt x="327065" y="15746"/>
                  </a:cubicBezTo>
                  <a:cubicBezTo>
                    <a:pt x="322565" y="15006"/>
                    <a:pt x="320515" y="14265"/>
                    <a:pt x="315787" y="11987"/>
                  </a:cubicBezTo>
                  <a:cubicBezTo>
                    <a:pt x="311059" y="9709"/>
                    <a:pt x="307528" y="4013"/>
                    <a:pt x="298699" y="2076"/>
                  </a:cubicBezTo>
                  <a:cubicBezTo>
                    <a:pt x="289870" y="139"/>
                    <a:pt x="293117" y="709"/>
                    <a:pt x="262814" y="367"/>
                  </a:cubicBezTo>
                  <a:cubicBezTo>
                    <a:pt x="232511" y="25"/>
                    <a:pt x="160685" y="82"/>
                    <a:pt x="116883" y="25"/>
                  </a:cubicBezTo>
                  <a:cubicBezTo>
                    <a:pt x="73081" y="-32"/>
                    <a:pt x="19481" y="25"/>
                    <a:pt x="0" y="25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grpSp>
          <p:nvGrpSpPr>
            <p:cNvPr id="154" name="Google Shape;154;p3"/>
            <p:cNvGrpSpPr/>
            <p:nvPr/>
          </p:nvGrpSpPr>
          <p:grpSpPr>
            <a:xfrm>
              <a:off x="6406513" y="222225"/>
              <a:ext cx="346813" cy="186675"/>
              <a:chOff x="6406513" y="269575"/>
              <a:chExt cx="346813" cy="186675"/>
            </a:xfrm>
          </p:grpSpPr>
          <p:sp>
            <p:nvSpPr>
              <p:cNvPr id="155" name="Google Shape;155;p3"/>
              <p:cNvSpPr/>
              <p:nvPr/>
            </p:nvSpPr>
            <p:spPr>
              <a:xfrm>
                <a:off x="6641425" y="344350"/>
                <a:ext cx="111900" cy="1119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3"/>
              <p:cNvSpPr/>
              <p:nvPr/>
            </p:nvSpPr>
            <p:spPr>
              <a:xfrm>
                <a:off x="6406513" y="269575"/>
                <a:ext cx="158700" cy="1587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7" name="Google Shape;157;p3"/>
            <p:cNvGrpSpPr/>
            <p:nvPr/>
          </p:nvGrpSpPr>
          <p:grpSpPr>
            <a:xfrm>
              <a:off x="8733500" y="-1"/>
              <a:ext cx="331646" cy="342864"/>
              <a:chOff x="8489950" y="332499"/>
              <a:chExt cx="331646" cy="342864"/>
            </a:xfrm>
          </p:grpSpPr>
          <p:sp>
            <p:nvSpPr>
              <p:cNvPr id="158" name="Google Shape;158;p3"/>
              <p:cNvSpPr/>
              <p:nvPr/>
            </p:nvSpPr>
            <p:spPr>
              <a:xfrm>
                <a:off x="8709696" y="563463"/>
                <a:ext cx="111900" cy="1119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" name="Google Shape;159;p3"/>
              <p:cNvSpPr/>
              <p:nvPr/>
            </p:nvSpPr>
            <p:spPr>
              <a:xfrm>
                <a:off x="8489950" y="332499"/>
                <a:ext cx="259800" cy="259800"/>
              </a:xfrm>
              <a:prstGeom prst="star4">
                <a:avLst>
                  <a:gd fmla="val 12500" name="adj"/>
                </a:avLst>
              </a:prstGeom>
              <a:solidFill>
                <a:schemeClr val="accen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60" name="Google Shape;160;p3"/>
          <p:cNvGrpSpPr/>
          <p:nvPr/>
        </p:nvGrpSpPr>
        <p:grpSpPr>
          <a:xfrm>
            <a:off x="-1570098" y="4560991"/>
            <a:ext cx="11522848" cy="761000"/>
            <a:chOff x="-1570098" y="4560991"/>
            <a:chExt cx="11522848" cy="761000"/>
          </a:xfrm>
        </p:grpSpPr>
        <p:sp>
          <p:nvSpPr>
            <p:cNvPr id="161" name="Google Shape;161;p3"/>
            <p:cNvSpPr/>
            <p:nvPr/>
          </p:nvSpPr>
          <p:spPr>
            <a:xfrm>
              <a:off x="-1570098" y="4560991"/>
              <a:ext cx="10957275" cy="761000"/>
            </a:xfrm>
            <a:custGeom>
              <a:rect b="b" l="l" r="r" t="t"/>
              <a:pathLst>
                <a:path extrusionOk="0" h="30440" w="438291">
                  <a:moveTo>
                    <a:pt x="4705" y="1314"/>
                  </a:moveTo>
                  <a:cubicBezTo>
                    <a:pt x="18603" y="-250"/>
                    <a:pt x="76749" y="258"/>
                    <a:pt x="96639" y="106"/>
                  </a:cubicBezTo>
                  <a:cubicBezTo>
                    <a:pt x="116529" y="-46"/>
                    <a:pt x="117867" y="-101"/>
                    <a:pt x="124043" y="401"/>
                  </a:cubicBezTo>
                  <a:cubicBezTo>
                    <a:pt x="130219" y="903"/>
                    <a:pt x="129533" y="982"/>
                    <a:pt x="133697" y="3116"/>
                  </a:cubicBezTo>
                  <a:cubicBezTo>
                    <a:pt x="137861" y="5250"/>
                    <a:pt x="142426" y="11432"/>
                    <a:pt x="149029" y="13204"/>
                  </a:cubicBezTo>
                  <a:cubicBezTo>
                    <a:pt x="155632" y="14976"/>
                    <a:pt x="164901" y="13659"/>
                    <a:pt x="173314" y="13750"/>
                  </a:cubicBezTo>
                  <a:cubicBezTo>
                    <a:pt x="181727" y="13841"/>
                    <a:pt x="189640" y="13841"/>
                    <a:pt x="199509" y="13750"/>
                  </a:cubicBezTo>
                  <a:cubicBezTo>
                    <a:pt x="209378" y="13659"/>
                    <a:pt x="217200" y="13295"/>
                    <a:pt x="232526" y="13204"/>
                  </a:cubicBezTo>
                  <a:cubicBezTo>
                    <a:pt x="247852" y="13113"/>
                    <a:pt x="259404" y="13204"/>
                    <a:pt x="291465" y="13204"/>
                  </a:cubicBezTo>
                  <a:cubicBezTo>
                    <a:pt x="323527" y="13204"/>
                    <a:pt x="401023" y="14259"/>
                    <a:pt x="424895" y="13204"/>
                  </a:cubicBezTo>
                  <a:cubicBezTo>
                    <a:pt x="448768" y="12149"/>
                    <a:pt x="433130" y="6931"/>
                    <a:pt x="434700" y="6873"/>
                  </a:cubicBezTo>
                  <a:cubicBezTo>
                    <a:pt x="436270" y="6816"/>
                    <a:pt x="434636" y="9305"/>
                    <a:pt x="434314" y="12859"/>
                  </a:cubicBezTo>
                  <a:cubicBezTo>
                    <a:pt x="433992" y="16413"/>
                    <a:pt x="437815" y="25412"/>
                    <a:pt x="432769" y="28199"/>
                  </a:cubicBezTo>
                  <a:cubicBezTo>
                    <a:pt x="427723" y="30986"/>
                    <a:pt x="415680" y="29491"/>
                    <a:pt x="404040" y="29581"/>
                  </a:cubicBezTo>
                  <a:cubicBezTo>
                    <a:pt x="392401" y="29672"/>
                    <a:pt x="386912" y="28882"/>
                    <a:pt x="362932" y="28742"/>
                  </a:cubicBezTo>
                  <a:cubicBezTo>
                    <a:pt x="338952" y="28602"/>
                    <a:pt x="299408" y="28462"/>
                    <a:pt x="260162" y="28742"/>
                  </a:cubicBezTo>
                  <a:cubicBezTo>
                    <a:pt x="220916" y="29022"/>
                    <a:pt x="168042" y="30280"/>
                    <a:pt x="127455" y="30420"/>
                  </a:cubicBezTo>
                  <a:cubicBezTo>
                    <a:pt x="86868" y="30560"/>
                    <a:pt x="35929" y="29931"/>
                    <a:pt x="16641" y="29581"/>
                  </a:cubicBezTo>
                  <a:cubicBezTo>
                    <a:pt x="-2647" y="29232"/>
                    <a:pt x="12472" y="30001"/>
                    <a:pt x="11727" y="28323"/>
                  </a:cubicBezTo>
                  <a:cubicBezTo>
                    <a:pt x="10982" y="26645"/>
                    <a:pt x="11919" y="22651"/>
                    <a:pt x="12173" y="19512"/>
                  </a:cubicBezTo>
                  <a:cubicBezTo>
                    <a:pt x="12427" y="16373"/>
                    <a:pt x="14494" y="12521"/>
                    <a:pt x="13249" y="9488"/>
                  </a:cubicBezTo>
                  <a:cubicBezTo>
                    <a:pt x="12004" y="6455"/>
                    <a:pt x="-9193" y="2878"/>
                    <a:pt x="4705" y="13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62" name="Google Shape;162;p3"/>
            <p:cNvSpPr/>
            <p:nvPr/>
          </p:nvSpPr>
          <p:spPr>
            <a:xfrm>
              <a:off x="-1391600" y="4642483"/>
              <a:ext cx="11344350" cy="350950"/>
            </a:xfrm>
            <a:custGeom>
              <a:rect b="b" l="l" r="r" t="t"/>
              <a:pathLst>
                <a:path extrusionOk="0" h="14038" w="453774">
                  <a:moveTo>
                    <a:pt x="0" y="395"/>
                  </a:moveTo>
                  <a:cubicBezTo>
                    <a:pt x="13416" y="350"/>
                    <a:pt x="61122" y="122"/>
                    <a:pt x="80495" y="122"/>
                  </a:cubicBezTo>
                  <a:cubicBezTo>
                    <a:pt x="99868" y="122"/>
                    <a:pt x="108463" y="-287"/>
                    <a:pt x="116240" y="395"/>
                  </a:cubicBezTo>
                  <a:cubicBezTo>
                    <a:pt x="124017" y="1077"/>
                    <a:pt x="123517" y="2214"/>
                    <a:pt x="127155" y="4215"/>
                  </a:cubicBezTo>
                  <a:cubicBezTo>
                    <a:pt x="130793" y="6216"/>
                    <a:pt x="132112" y="10855"/>
                    <a:pt x="138069" y="12401"/>
                  </a:cubicBezTo>
                  <a:cubicBezTo>
                    <a:pt x="144027" y="13947"/>
                    <a:pt x="153213" y="13310"/>
                    <a:pt x="162900" y="13492"/>
                  </a:cubicBezTo>
                  <a:cubicBezTo>
                    <a:pt x="172587" y="13674"/>
                    <a:pt x="166310" y="13401"/>
                    <a:pt x="196189" y="13492"/>
                  </a:cubicBezTo>
                  <a:cubicBezTo>
                    <a:pt x="226068" y="13583"/>
                    <a:pt x="299241" y="14038"/>
                    <a:pt x="342172" y="14038"/>
                  </a:cubicBezTo>
                  <a:cubicBezTo>
                    <a:pt x="385103" y="14038"/>
                    <a:pt x="435174" y="13583"/>
                    <a:pt x="453774" y="13492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63" name="Google Shape;163;p3"/>
            <p:cNvSpPr/>
            <p:nvPr/>
          </p:nvSpPr>
          <p:spPr>
            <a:xfrm>
              <a:off x="-1426870" y="4692558"/>
              <a:ext cx="11344350" cy="350950"/>
            </a:xfrm>
            <a:custGeom>
              <a:rect b="b" l="l" r="r" t="t"/>
              <a:pathLst>
                <a:path extrusionOk="0" h="14038" w="453774">
                  <a:moveTo>
                    <a:pt x="0" y="395"/>
                  </a:moveTo>
                  <a:cubicBezTo>
                    <a:pt x="13416" y="350"/>
                    <a:pt x="61122" y="122"/>
                    <a:pt x="80495" y="122"/>
                  </a:cubicBezTo>
                  <a:cubicBezTo>
                    <a:pt x="99868" y="122"/>
                    <a:pt x="108463" y="-287"/>
                    <a:pt x="116240" y="395"/>
                  </a:cubicBezTo>
                  <a:cubicBezTo>
                    <a:pt x="124017" y="1077"/>
                    <a:pt x="123517" y="2214"/>
                    <a:pt x="127155" y="4215"/>
                  </a:cubicBezTo>
                  <a:cubicBezTo>
                    <a:pt x="130793" y="6216"/>
                    <a:pt x="132112" y="10855"/>
                    <a:pt x="138069" y="12401"/>
                  </a:cubicBezTo>
                  <a:cubicBezTo>
                    <a:pt x="144027" y="13947"/>
                    <a:pt x="153213" y="13310"/>
                    <a:pt x="162900" y="13492"/>
                  </a:cubicBezTo>
                  <a:cubicBezTo>
                    <a:pt x="172587" y="13674"/>
                    <a:pt x="166310" y="13401"/>
                    <a:pt x="196189" y="13492"/>
                  </a:cubicBezTo>
                  <a:cubicBezTo>
                    <a:pt x="226068" y="13583"/>
                    <a:pt x="299241" y="14038"/>
                    <a:pt x="342172" y="14038"/>
                  </a:cubicBezTo>
                  <a:cubicBezTo>
                    <a:pt x="385103" y="14038"/>
                    <a:pt x="435174" y="13583"/>
                    <a:pt x="453774" y="13492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grpSp>
          <p:nvGrpSpPr>
            <p:cNvPr id="164" name="Google Shape;164;p3"/>
            <p:cNvGrpSpPr/>
            <p:nvPr/>
          </p:nvGrpSpPr>
          <p:grpSpPr>
            <a:xfrm>
              <a:off x="334300" y="4829049"/>
              <a:ext cx="771403" cy="288460"/>
              <a:chOff x="8164200" y="4855049"/>
              <a:chExt cx="771403" cy="288460"/>
            </a:xfrm>
          </p:grpSpPr>
          <p:sp>
            <p:nvSpPr>
              <p:cNvPr id="165" name="Google Shape;165;p3"/>
              <p:cNvSpPr/>
              <p:nvPr/>
            </p:nvSpPr>
            <p:spPr>
              <a:xfrm>
                <a:off x="8675803" y="4883709"/>
                <a:ext cx="259800" cy="2598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3"/>
              <p:cNvSpPr/>
              <p:nvPr/>
            </p:nvSpPr>
            <p:spPr>
              <a:xfrm>
                <a:off x="8491821" y="4855050"/>
                <a:ext cx="111900" cy="1119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3"/>
              <p:cNvSpPr/>
              <p:nvPr/>
            </p:nvSpPr>
            <p:spPr>
              <a:xfrm>
                <a:off x="8164200" y="4855049"/>
                <a:ext cx="259800" cy="259800"/>
              </a:xfrm>
              <a:prstGeom prst="star4">
                <a:avLst>
                  <a:gd fmla="val 12500" name="adj"/>
                </a:avLst>
              </a:prstGeom>
              <a:solidFill>
                <a:schemeClr val="accen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8" name="Google Shape;168;p3"/>
            <p:cNvGrpSpPr/>
            <p:nvPr/>
          </p:nvGrpSpPr>
          <p:grpSpPr>
            <a:xfrm>
              <a:off x="1270875" y="4784224"/>
              <a:ext cx="331646" cy="342864"/>
              <a:chOff x="8489950" y="332499"/>
              <a:chExt cx="331646" cy="342864"/>
            </a:xfrm>
          </p:grpSpPr>
          <p:sp>
            <p:nvSpPr>
              <p:cNvPr id="169" name="Google Shape;169;p3"/>
              <p:cNvSpPr/>
              <p:nvPr/>
            </p:nvSpPr>
            <p:spPr>
              <a:xfrm>
                <a:off x="8709696" y="563463"/>
                <a:ext cx="111900" cy="1119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" name="Google Shape;170;p3"/>
              <p:cNvSpPr/>
              <p:nvPr/>
            </p:nvSpPr>
            <p:spPr>
              <a:xfrm>
                <a:off x="8489950" y="332499"/>
                <a:ext cx="259800" cy="259800"/>
              </a:xfrm>
              <a:prstGeom prst="star4">
                <a:avLst>
                  <a:gd fmla="val 12500" name="adj"/>
                </a:avLst>
              </a:prstGeom>
              <a:solidFill>
                <a:schemeClr val="accen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BLANK_1_2_1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4" name="Google Shape;1094;p21"/>
          <p:cNvGrpSpPr/>
          <p:nvPr/>
        </p:nvGrpSpPr>
        <p:grpSpPr>
          <a:xfrm>
            <a:off x="75" y="50"/>
            <a:ext cx="9144183" cy="5413256"/>
            <a:chOff x="1619453" y="1201199"/>
            <a:chExt cx="3959892" cy="2344213"/>
          </a:xfrm>
        </p:grpSpPr>
        <p:sp>
          <p:nvSpPr>
            <p:cNvPr id="1095" name="Google Shape;1095;p21"/>
            <p:cNvSpPr/>
            <p:nvPr/>
          </p:nvSpPr>
          <p:spPr>
            <a:xfrm>
              <a:off x="1808797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" name="Google Shape;1096;p21"/>
            <p:cNvSpPr/>
            <p:nvPr/>
          </p:nvSpPr>
          <p:spPr>
            <a:xfrm>
              <a:off x="1980572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" name="Google Shape;1097;p21"/>
            <p:cNvSpPr/>
            <p:nvPr/>
          </p:nvSpPr>
          <p:spPr>
            <a:xfrm>
              <a:off x="2152372" y="1201199"/>
              <a:ext cx="0" cy="2344213"/>
            </a:xfrm>
            <a:custGeom>
              <a:rect b="b" l="l" r="r" t="t"/>
              <a:pathLst>
                <a:path extrusionOk="0" fill="none" h="107164" w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" name="Google Shape;1098;p21"/>
            <p:cNvSpPr/>
            <p:nvPr/>
          </p:nvSpPr>
          <p:spPr>
            <a:xfrm>
              <a:off x="2324147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9" name="Google Shape;1099;p21"/>
            <p:cNvSpPr/>
            <p:nvPr/>
          </p:nvSpPr>
          <p:spPr>
            <a:xfrm>
              <a:off x="2495972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" name="Google Shape;1100;p21"/>
            <p:cNvSpPr/>
            <p:nvPr/>
          </p:nvSpPr>
          <p:spPr>
            <a:xfrm>
              <a:off x="2667747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" name="Google Shape;1101;p21"/>
            <p:cNvSpPr/>
            <p:nvPr/>
          </p:nvSpPr>
          <p:spPr>
            <a:xfrm>
              <a:off x="2839522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" name="Google Shape;1102;p21"/>
            <p:cNvSpPr/>
            <p:nvPr/>
          </p:nvSpPr>
          <p:spPr>
            <a:xfrm>
              <a:off x="3011322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" name="Google Shape;1103;p21"/>
            <p:cNvSpPr/>
            <p:nvPr/>
          </p:nvSpPr>
          <p:spPr>
            <a:xfrm>
              <a:off x="3183097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" name="Google Shape;1104;p21"/>
            <p:cNvSpPr/>
            <p:nvPr/>
          </p:nvSpPr>
          <p:spPr>
            <a:xfrm>
              <a:off x="3354897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5" name="Google Shape;1105;p21"/>
            <p:cNvSpPr/>
            <p:nvPr/>
          </p:nvSpPr>
          <p:spPr>
            <a:xfrm>
              <a:off x="3526672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6" name="Google Shape;1106;p21"/>
            <p:cNvSpPr/>
            <p:nvPr/>
          </p:nvSpPr>
          <p:spPr>
            <a:xfrm>
              <a:off x="3698472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" name="Google Shape;1107;p21"/>
            <p:cNvSpPr/>
            <p:nvPr/>
          </p:nvSpPr>
          <p:spPr>
            <a:xfrm>
              <a:off x="3870247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" name="Google Shape;1108;p21"/>
            <p:cNvSpPr/>
            <p:nvPr/>
          </p:nvSpPr>
          <p:spPr>
            <a:xfrm>
              <a:off x="4042047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" name="Google Shape;1109;p21"/>
            <p:cNvSpPr/>
            <p:nvPr/>
          </p:nvSpPr>
          <p:spPr>
            <a:xfrm>
              <a:off x="4213821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" name="Google Shape;1110;p21"/>
            <p:cNvSpPr/>
            <p:nvPr/>
          </p:nvSpPr>
          <p:spPr>
            <a:xfrm>
              <a:off x="4385596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" name="Google Shape;1111;p21"/>
            <p:cNvSpPr/>
            <p:nvPr/>
          </p:nvSpPr>
          <p:spPr>
            <a:xfrm>
              <a:off x="4557396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" name="Google Shape;1112;p21"/>
            <p:cNvSpPr/>
            <p:nvPr/>
          </p:nvSpPr>
          <p:spPr>
            <a:xfrm>
              <a:off x="4729171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" name="Google Shape;1113;p21"/>
            <p:cNvSpPr/>
            <p:nvPr/>
          </p:nvSpPr>
          <p:spPr>
            <a:xfrm>
              <a:off x="4900971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" name="Google Shape;1114;p21"/>
            <p:cNvSpPr/>
            <p:nvPr/>
          </p:nvSpPr>
          <p:spPr>
            <a:xfrm>
              <a:off x="5072746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5" name="Google Shape;1115;p21"/>
            <p:cNvSpPr/>
            <p:nvPr/>
          </p:nvSpPr>
          <p:spPr>
            <a:xfrm>
              <a:off x="5244546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6" name="Google Shape;1116;p21"/>
            <p:cNvSpPr/>
            <p:nvPr/>
          </p:nvSpPr>
          <p:spPr>
            <a:xfrm>
              <a:off x="5416321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" name="Google Shape;1117;p21"/>
            <p:cNvSpPr/>
            <p:nvPr/>
          </p:nvSpPr>
          <p:spPr>
            <a:xfrm>
              <a:off x="1619453" y="1362125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" name="Google Shape;1118;p21"/>
            <p:cNvSpPr/>
            <p:nvPr/>
          </p:nvSpPr>
          <p:spPr>
            <a:xfrm>
              <a:off x="1619453" y="1533925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" name="Google Shape;1119;p21"/>
            <p:cNvSpPr/>
            <p:nvPr/>
          </p:nvSpPr>
          <p:spPr>
            <a:xfrm>
              <a:off x="1619453" y="1705700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0" name="Google Shape;1120;p21"/>
            <p:cNvSpPr/>
            <p:nvPr/>
          </p:nvSpPr>
          <p:spPr>
            <a:xfrm>
              <a:off x="1619453" y="1877475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1" name="Google Shape;1121;p21"/>
            <p:cNvSpPr/>
            <p:nvPr/>
          </p:nvSpPr>
          <p:spPr>
            <a:xfrm>
              <a:off x="1619453" y="2049275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2" name="Google Shape;1122;p21"/>
            <p:cNvSpPr/>
            <p:nvPr/>
          </p:nvSpPr>
          <p:spPr>
            <a:xfrm>
              <a:off x="1619453" y="2221050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3" name="Google Shape;1123;p21"/>
            <p:cNvSpPr/>
            <p:nvPr/>
          </p:nvSpPr>
          <p:spPr>
            <a:xfrm>
              <a:off x="1619453" y="2392824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" name="Google Shape;1124;p21"/>
            <p:cNvSpPr/>
            <p:nvPr/>
          </p:nvSpPr>
          <p:spPr>
            <a:xfrm>
              <a:off x="1619453" y="2564624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5" name="Google Shape;1125;p21"/>
            <p:cNvSpPr/>
            <p:nvPr/>
          </p:nvSpPr>
          <p:spPr>
            <a:xfrm>
              <a:off x="1619453" y="2736424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6" name="Google Shape;1126;p21"/>
            <p:cNvSpPr/>
            <p:nvPr/>
          </p:nvSpPr>
          <p:spPr>
            <a:xfrm>
              <a:off x="1619453" y="2908199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7" name="Google Shape;1127;p21"/>
            <p:cNvSpPr/>
            <p:nvPr/>
          </p:nvSpPr>
          <p:spPr>
            <a:xfrm>
              <a:off x="1619453" y="3079999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8" name="Google Shape;1128;p21"/>
            <p:cNvSpPr/>
            <p:nvPr/>
          </p:nvSpPr>
          <p:spPr>
            <a:xfrm>
              <a:off x="1619453" y="3251774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9" name="Google Shape;1129;p21"/>
            <p:cNvSpPr/>
            <p:nvPr/>
          </p:nvSpPr>
          <p:spPr>
            <a:xfrm>
              <a:off x="1619453" y="3423548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30" name="Google Shape;1130;p21"/>
          <p:cNvSpPr txBox="1"/>
          <p:nvPr>
            <p:ph idx="1" type="subTitle"/>
          </p:nvPr>
        </p:nvSpPr>
        <p:spPr>
          <a:xfrm>
            <a:off x="4776625" y="2964425"/>
            <a:ext cx="2782800" cy="100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31" name="Google Shape;1131;p21"/>
          <p:cNvSpPr txBox="1"/>
          <p:nvPr>
            <p:ph type="title"/>
          </p:nvPr>
        </p:nvSpPr>
        <p:spPr>
          <a:xfrm>
            <a:off x="4776625" y="1033625"/>
            <a:ext cx="3690600" cy="193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8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1132" name="Google Shape;1132;p21"/>
          <p:cNvGrpSpPr/>
          <p:nvPr/>
        </p:nvGrpSpPr>
        <p:grpSpPr>
          <a:xfrm>
            <a:off x="-1630264" y="-189410"/>
            <a:ext cx="11764677" cy="790400"/>
            <a:chOff x="-1630264" y="-189410"/>
            <a:chExt cx="11764677" cy="790400"/>
          </a:xfrm>
        </p:grpSpPr>
        <p:sp>
          <p:nvSpPr>
            <p:cNvPr id="1133" name="Google Shape;1133;p21"/>
            <p:cNvSpPr/>
            <p:nvPr/>
          </p:nvSpPr>
          <p:spPr>
            <a:xfrm>
              <a:off x="-1158211" y="-189410"/>
              <a:ext cx="11292625" cy="790400"/>
            </a:xfrm>
            <a:custGeom>
              <a:rect b="b" l="l" r="r" t="t"/>
              <a:pathLst>
                <a:path extrusionOk="0" h="31616" w="451705">
                  <a:moveTo>
                    <a:pt x="408936" y="31471"/>
                  </a:moveTo>
                  <a:cubicBezTo>
                    <a:pt x="393614" y="31528"/>
                    <a:pt x="376241" y="31243"/>
                    <a:pt x="359381" y="31129"/>
                  </a:cubicBezTo>
                  <a:cubicBezTo>
                    <a:pt x="342521" y="31015"/>
                    <a:pt x="319167" y="31922"/>
                    <a:pt x="307775" y="30787"/>
                  </a:cubicBezTo>
                  <a:cubicBezTo>
                    <a:pt x="296383" y="29653"/>
                    <a:pt x="295586" y="26425"/>
                    <a:pt x="291029" y="24322"/>
                  </a:cubicBezTo>
                  <a:cubicBezTo>
                    <a:pt x="286472" y="22219"/>
                    <a:pt x="285105" y="19652"/>
                    <a:pt x="280434" y="18171"/>
                  </a:cubicBezTo>
                  <a:cubicBezTo>
                    <a:pt x="275763" y="16690"/>
                    <a:pt x="269782" y="15949"/>
                    <a:pt x="263004" y="15436"/>
                  </a:cubicBezTo>
                  <a:cubicBezTo>
                    <a:pt x="256226" y="14923"/>
                    <a:pt x="247626" y="15152"/>
                    <a:pt x="239765" y="15095"/>
                  </a:cubicBezTo>
                  <a:cubicBezTo>
                    <a:pt x="231905" y="15038"/>
                    <a:pt x="231904" y="15095"/>
                    <a:pt x="215841" y="15095"/>
                  </a:cubicBezTo>
                  <a:cubicBezTo>
                    <a:pt x="199778" y="15095"/>
                    <a:pt x="177279" y="15152"/>
                    <a:pt x="143388" y="15095"/>
                  </a:cubicBezTo>
                  <a:cubicBezTo>
                    <a:pt x="109497" y="15038"/>
                    <a:pt x="35458" y="14450"/>
                    <a:pt x="12494" y="14753"/>
                  </a:cubicBezTo>
                  <a:cubicBezTo>
                    <a:pt x="-10470" y="15056"/>
                    <a:pt x="5163" y="17465"/>
                    <a:pt x="5602" y="16912"/>
                  </a:cubicBezTo>
                  <a:cubicBezTo>
                    <a:pt x="6041" y="16359"/>
                    <a:pt x="13185" y="13325"/>
                    <a:pt x="15126" y="11436"/>
                  </a:cubicBezTo>
                  <a:cubicBezTo>
                    <a:pt x="17067" y="9547"/>
                    <a:pt x="14845" y="7353"/>
                    <a:pt x="17250" y="5579"/>
                  </a:cubicBezTo>
                  <a:cubicBezTo>
                    <a:pt x="19655" y="3806"/>
                    <a:pt x="21295" y="1535"/>
                    <a:pt x="29554" y="795"/>
                  </a:cubicBezTo>
                  <a:cubicBezTo>
                    <a:pt x="37813" y="55"/>
                    <a:pt x="44022" y="1080"/>
                    <a:pt x="66806" y="1137"/>
                  </a:cubicBezTo>
                  <a:cubicBezTo>
                    <a:pt x="89590" y="1194"/>
                    <a:pt x="127525" y="1194"/>
                    <a:pt x="166258" y="1137"/>
                  </a:cubicBezTo>
                  <a:cubicBezTo>
                    <a:pt x="204991" y="1080"/>
                    <a:pt x="257110" y="739"/>
                    <a:pt x="299203" y="796"/>
                  </a:cubicBezTo>
                  <a:cubicBezTo>
                    <a:pt x="341297" y="853"/>
                    <a:pt x="397744" y="-1426"/>
                    <a:pt x="418819" y="1479"/>
                  </a:cubicBezTo>
                  <a:cubicBezTo>
                    <a:pt x="439894" y="4384"/>
                    <a:pt x="423832" y="14580"/>
                    <a:pt x="425655" y="18225"/>
                  </a:cubicBezTo>
                  <a:cubicBezTo>
                    <a:pt x="427478" y="21870"/>
                    <a:pt x="425479" y="21257"/>
                    <a:pt x="429756" y="23351"/>
                  </a:cubicBezTo>
                  <a:cubicBezTo>
                    <a:pt x="434033" y="25445"/>
                    <a:pt x="454785" y="29434"/>
                    <a:pt x="451315" y="30787"/>
                  </a:cubicBezTo>
                  <a:cubicBezTo>
                    <a:pt x="447845" y="32140"/>
                    <a:pt x="424258" y="31414"/>
                    <a:pt x="408936" y="314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134" name="Google Shape;1134;p21"/>
            <p:cNvSpPr/>
            <p:nvPr/>
          </p:nvSpPr>
          <p:spPr>
            <a:xfrm>
              <a:off x="-1630264" y="132557"/>
              <a:ext cx="11303750" cy="410925"/>
            </a:xfrm>
            <a:custGeom>
              <a:rect b="b" l="l" r="r" t="t"/>
              <a:pathLst>
                <a:path extrusionOk="0" h="16437" w="452150">
                  <a:moveTo>
                    <a:pt x="452150" y="16088"/>
                  </a:moveTo>
                  <a:cubicBezTo>
                    <a:pt x="439106" y="16088"/>
                    <a:pt x="392114" y="16031"/>
                    <a:pt x="373887" y="16088"/>
                  </a:cubicBezTo>
                  <a:cubicBezTo>
                    <a:pt x="355660" y="16145"/>
                    <a:pt x="350590" y="16487"/>
                    <a:pt x="342786" y="16430"/>
                  </a:cubicBezTo>
                  <a:cubicBezTo>
                    <a:pt x="334982" y="16373"/>
                    <a:pt x="331565" y="16487"/>
                    <a:pt x="327065" y="15746"/>
                  </a:cubicBezTo>
                  <a:cubicBezTo>
                    <a:pt x="322565" y="15006"/>
                    <a:pt x="320515" y="14265"/>
                    <a:pt x="315787" y="11987"/>
                  </a:cubicBezTo>
                  <a:cubicBezTo>
                    <a:pt x="311059" y="9709"/>
                    <a:pt x="307528" y="4013"/>
                    <a:pt x="298699" y="2076"/>
                  </a:cubicBezTo>
                  <a:cubicBezTo>
                    <a:pt x="289870" y="139"/>
                    <a:pt x="293117" y="709"/>
                    <a:pt x="262814" y="367"/>
                  </a:cubicBezTo>
                  <a:cubicBezTo>
                    <a:pt x="232511" y="25"/>
                    <a:pt x="160685" y="82"/>
                    <a:pt x="116883" y="25"/>
                  </a:cubicBezTo>
                  <a:cubicBezTo>
                    <a:pt x="73081" y="-32"/>
                    <a:pt x="19481" y="25"/>
                    <a:pt x="0" y="25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135" name="Google Shape;1135;p21"/>
            <p:cNvSpPr/>
            <p:nvPr/>
          </p:nvSpPr>
          <p:spPr>
            <a:xfrm>
              <a:off x="-1596155" y="87717"/>
              <a:ext cx="11303750" cy="410925"/>
            </a:xfrm>
            <a:custGeom>
              <a:rect b="b" l="l" r="r" t="t"/>
              <a:pathLst>
                <a:path extrusionOk="0" h="16437" w="452150">
                  <a:moveTo>
                    <a:pt x="452150" y="16088"/>
                  </a:moveTo>
                  <a:cubicBezTo>
                    <a:pt x="439106" y="16088"/>
                    <a:pt x="392114" y="16031"/>
                    <a:pt x="373887" y="16088"/>
                  </a:cubicBezTo>
                  <a:cubicBezTo>
                    <a:pt x="355660" y="16145"/>
                    <a:pt x="350590" y="16487"/>
                    <a:pt x="342786" y="16430"/>
                  </a:cubicBezTo>
                  <a:cubicBezTo>
                    <a:pt x="334982" y="16373"/>
                    <a:pt x="331565" y="16487"/>
                    <a:pt x="327065" y="15746"/>
                  </a:cubicBezTo>
                  <a:cubicBezTo>
                    <a:pt x="322565" y="15006"/>
                    <a:pt x="320515" y="14265"/>
                    <a:pt x="315787" y="11987"/>
                  </a:cubicBezTo>
                  <a:cubicBezTo>
                    <a:pt x="311059" y="9709"/>
                    <a:pt x="307528" y="4013"/>
                    <a:pt x="298699" y="2076"/>
                  </a:cubicBezTo>
                  <a:cubicBezTo>
                    <a:pt x="289870" y="139"/>
                    <a:pt x="293117" y="709"/>
                    <a:pt x="262814" y="367"/>
                  </a:cubicBezTo>
                  <a:cubicBezTo>
                    <a:pt x="232511" y="25"/>
                    <a:pt x="160685" y="82"/>
                    <a:pt x="116883" y="25"/>
                  </a:cubicBezTo>
                  <a:cubicBezTo>
                    <a:pt x="73081" y="-32"/>
                    <a:pt x="19481" y="25"/>
                    <a:pt x="0" y="25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grpSp>
          <p:nvGrpSpPr>
            <p:cNvPr id="1136" name="Google Shape;1136;p21"/>
            <p:cNvGrpSpPr/>
            <p:nvPr/>
          </p:nvGrpSpPr>
          <p:grpSpPr>
            <a:xfrm>
              <a:off x="6406513" y="222225"/>
              <a:ext cx="346813" cy="186675"/>
              <a:chOff x="6406513" y="269575"/>
              <a:chExt cx="346813" cy="186675"/>
            </a:xfrm>
          </p:grpSpPr>
          <p:sp>
            <p:nvSpPr>
              <p:cNvPr id="1137" name="Google Shape;1137;p21"/>
              <p:cNvSpPr/>
              <p:nvPr/>
            </p:nvSpPr>
            <p:spPr>
              <a:xfrm>
                <a:off x="6641425" y="344350"/>
                <a:ext cx="111900" cy="1119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8" name="Google Shape;1138;p21"/>
              <p:cNvSpPr/>
              <p:nvPr/>
            </p:nvSpPr>
            <p:spPr>
              <a:xfrm>
                <a:off x="6406513" y="269575"/>
                <a:ext cx="158700" cy="1587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39" name="Google Shape;1139;p21"/>
            <p:cNvGrpSpPr/>
            <p:nvPr/>
          </p:nvGrpSpPr>
          <p:grpSpPr>
            <a:xfrm>
              <a:off x="8733500" y="-1"/>
              <a:ext cx="331646" cy="342864"/>
              <a:chOff x="8489950" y="332499"/>
              <a:chExt cx="331646" cy="342864"/>
            </a:xfrm>
          </p:grpSpPr>
          <p:sp>
            <p:nvSpPr>
              <p:cNvPr id="1140" name="Google Shape;1140;p21"/>
              <p:cNvSpPr/>
              <p:nvPr/>
            </p:nvSpPr>
            <p:spPr>
              <a:xfrm>
                <a:off x="8709696" y="563463"/>
                <a:ext cx="111900" cy="1119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1" name="Google Shape;1141;p21"/>
              <p:cNvSpPr/>
              <p:nvPr/>
            </p:nvSpPr>
            <p:spPr>
              <a:xfrm>
                <a:off x="8489950" y="332499"/>
                <a:ext cx="259800" cy="259800"/>
              </a:xfrm>
              <a:prstGeom prst="star4">
                <a:avLst>
                  <a:gd fmla="val 12500" name="adj"/>
                </a:avLst>
              </a:prstGeom>
              <a:solidFill>
                <a:schemeClr val="accen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142" name="Google Shape;1142;p21"/>
          <p:cNvGrpSpPr/>
          <p:nvPr/>
        </p:nvGrpSpPr>
        <p:grpSpPr>
          <a:xfrm>
            <a:off x="-1570098" y="4560991"/>
            <a:ext cx="11522848" cy="761000"/>
            <a:chOff x="-1570098" y="4560991"/>
            <a:chExt cx="11522848" cy="761000"/>
          </a:xfrm>
        </p:grpSpPr>
        <p:sp>
          <p:nvSpPr>
            <p:cNvPr id="1143" name="Google Shape;1143;p21"/>
            <p:cNvSpPr/>
            <p:nvPr/>
          </p:nvSpPr>
          <p:spPr>
            <a:xfrm>
              <a:off x="-1570098" y="4560991"/>
              <a:ext cx="10957275" cy="761000"/>
            </a:xfrm>
            <a:custGeom>
              <a:rect b="b" l="l" r="r" t="t"/>
              <a:pathLst>
                <a:path extrusionOk="0" h="30440" w="438291">
                  <a:moveTo>
                    <a:pt x="4705" y="1314"/>
                  </a:moveTo>
                  <a:cubicBezTo>
                    <a:pt x="18603" y="-250"/>
                    <a:pt x="76749" y="258"/>
                    <a:pt x="96639" y="106"/>
                  </a:cubicBezTo>
                  <a:cubicBezTo>
                    <a:pt x="116529" y="-46"/>
                    <a:pt x="117867" y="-101"/>
                    <a:pt x="124043" y="401"/>
                  </a:cubicBezTo>
                  <a:cubicBezTo>
                    <a:pt x="130219" y="903"/>
                    <a:pt x="129533" y="982"/>
                    <a:pt x="133697" y="3116"/>
                  </a:cubicBezTo>
                  <a:cubicBezTo>
                    <a:pt x="137861" y="5250"/>
                    <a:pt x="142426" y="11432"/>
                    <a:pt x="149029" y="13204"/>
                  </a:cubicBezTo>
                  <a:cubicBezTo>
                    <a:pt x="155632" y="14976"/>
                    <a:pt x="164901" y="13659"/>
                    <a:pt x="173314" y="13750"/>
                  </a:cubicBezTo>
                  <a:cubicBezTo>
                    <a:pt x="181727" y="13841"/>
                    <a:pt x="189640" y="13841"/>
                    <a:pt x="199509" y="13750"/>
                  </a:cubicBezTo>
                  <a:cubicBezTo>
                    <a:pt x="209378" y="13659"/>
                    <a:pt x="217200" y="13295"/>
                    <a:pt x="232526" y="13204"/>
                  </a:cubicBezTo>
                  <a:cubicBezTo>
                    <a:pt x="247852" y="13113"/>
                    <a:pt x="259404" y="13204"/>
                    <a:pt x="291465" y="13204"/>
                  </a:cubicBezTo>
                  <a:cubicBezTo>
                    <a:pt x="323527" y="13204"/>
                    <a:pt x="401023" y="14259"/>
                    <a:pt x="424895" y="13204"/>
                  </a:cubicBezTo>
                  <a:cubicBezTo>
                    <a:pt x="448768" y="12149"/>
                    <a:pt x="433130" y="6931"/>
                    <a:pt x="434700" y="6873"/>
                  </a:cubicBezTo>
                  <a:cubicBezTo>
                    <a:pt x="436270" y="6816"/>
                    <a:pt x="434636" y="9305"/>
                    <a:pt x="434314" y="12859"/>
                  </a:cubicBezTo>
                  <a:cubicBezTo>
                    <a:pt x="433992" y="16413"/>
                    <a:pt x="437815" y="25412"/>
                    <a:pt x="432769" y="28199"/>
                  </a:cubicBezTo>
                  <a:cubicBezTo>
                    <a:pt x="427723" y="30986"/>
                    <a:pt x="415680" y="29491"/>
                    <a:pt x="404040" y="29581"/>
                  </a:cubicBezTo>
                  <a:cubicBezTo>
                    <a:pt x="392401" y="29672"/>
                    <a:pt x="386912" y="28882"/>
                    <a:pt x="362932" y="28742"/>
                  </a:cubicBezTo>
                  <a:cubicBezTo>
                    <a:pt x="338952" y="28602"/>
                    <a:pt x="299408" y="28462"/>
                    <a:pt x="260162" y="28742"/>
                  </a:cubicBezTo>
                  <a:cubicBezTo>
                    <a:pt x="220916" y="29022"/>
                    <a:pt x="168042" y="30280"/>
                    <a:pt x="127455" y="30420"/>
                  </a:cubicBezTo>
                  <a:cubicBezTo>
                    <a:pt x="86868" y="30560"/>
                    <a:pt x="35929" y="29931"/>
                    <a:pt x="16641" y="29581"/>
                  </a:cubicBezTo>
                  <a:cubicBezTo>
                    <a:pt x="-2647" y="29232"/>
                    <a:pt x="12472" y="30001"/>
                    <a:pt x="11727" y="28323"/>
                  </a:cubicBezTo>
                  <a:cubicBezTo>
                    <a:pt x="10982" y="26645"/>
                    <a:pt x="11919" y="22651"/>
                    <a:pt x="12173" y="19512"/>
                  </a:cubicBezTo>
                  <a:cubicBezTo>
                    <a:pt x="12427" y="16373"/>
                    <a:pt x="14494" y="12521"/>
                    <a:pt x="13249" y="9488"/>
                  </a:cubicBezTo>
                  <a:cubicBezTo>
                    <a:pt x="12004" y="6455"/>
                    <a:pt x="-9193" y="2878"/>
                    <a:pt x="4705" y="13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144" name="Google Shape;1144;p21"/>
            <p:cNvSpPr/>
            <p:nvPr/>
          </p:nvSpPr>
          <p:spPr>
            <a:xfrm>
              <a:off x="-1391600" y="4642483"/>
              <a:ext cx="11344350" cy="350950"/>
            </a:xfrm>
            <a:custGeom>
              <a:rect b="b" l="l" r="r" t="t"/>
              <a:pathLst>
                <a:path extrusionOk="0" h="14038" w="453774">
                  <a:moveTo>
                    <a:pt x="0" y="395"/>
                  </a:moveTo>
                  <a:cubicBezTo>
                    <a:pt x="13416" y="350"/>
                    <a:pt x="61122" y="122"/>
                    <a:pt x="80495" y="122"/>
                  </a:cubicBezTo>
                  <a:cubicBezTo>
                    <a:pt x="99868" y="122"/>
                    <a:pt x="108463" y="-287"/>
                    <a:pt x="116240" y="395"/>
                  </a:cubicBezTo>
                  <a:cubicBezTo>
                    <a:pt x="124017" y="1077"/>
                    <a:pt x="123517" y="2214"/>
                    <a:pt x="127155" y="4215"/>
                  </a:cubicBezTo>
                  <a:cubicBezTo>
                    <a:pt x="130793" y="6216"/>
                    <a:pt x="132112" y="10855"/>
                    <a:pt x="138069" y="12401"/>
                  </a:cubicBezTo>
                  <a:cubicBezTo>
                    <a:pt x="144027" y="13947"/>
                    <a:pt x="153213" y="13310"/>
                    <a:pt x="162900" y="13492"/>
                  </a:cubicBezTo>
                  <a:cubicBezTo>
                    <a:pt x="172587" y="13674"/>
                    <a:pt x="166310" y="13401"/>
                    <a:pt x="196189" y="13492"/>
                  </a:cubicBezTo>
                  <a:cubicBezTo>
                    <a:pt x="226068" y="13583"/>
                    <a:pt x="299241" y="14038"/>
                    <a:pt x="342172" y="14038"/>
                  </a:cubicBezTo>
                  <a:cubicBezTo>
                    <a:pt x="385103" y="14038"/>
                    <a:pt x="435174" y="13583"/>
                    <a:pt x="453774" y="13492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145" name="Google Shape;1145;p21"/>
            <p:cNvSpPr/>
            <p:nvPr/>
          </p:nvSpPr>
          <p:spPr>
            <a:xfrm>
              <a:off x="-1426870" y="4692558"/>
              <a:ext cx="11344350" cy="350950"/>
            </a:xfrm>
            <a:custGeom>
              <a:rect b="b" l="l" r="r" t="t"/>
              <a:pathLst>
                <a:path extrusionOk="0" h="14038" w="453774">
                  <a:moveTo>
                    <a:pt x="0" y="395"/>
                  </a:moveTo>
                  <a:cubicBezTo>
                    <a:pt x="13416" y="350"/>
                    <a:pt x="61122" y="122"/>
                    <a:pt x="80495" y="122"/>
                  </a:cubicBezTo>
                  <a:cubicBezTo>
                    <a:pt x="99868" y="122"/>
                    <a:pt x="108463" y="-287"/>
                    <a:pt x="116240" y="395"/>
                  </a:cubicBezTo>
                  <a:cubicBezTo>
                    <a:pt x="124017" y="1077"/>
                    <a:pt x="123517" y="2214"/>
                    <a:pt x="127155" y="4215"/>
                  </a:cubicBezTo>
                  <a:cubicBezTo>
                    <a:pt x="130793" y="6216"/>
                    <a:pt x="132112" y="10855"/>
                    <a:pt x="138069" y="12401"/>
                  </a:cubicBezTo>
                  <a:cubicBezTo>
                    <a:pt x="144027" y="13947"/>
                    <a:pt x="153213" y="13310"/>
                    <a:pt x="162900" y="13492"/>
                  </a:cubicBezTo>
                  <a:cubicBezTo>
                    <a:pt x="172587" y="13674"/>
                    <a:pt x="166310" y="13401"/>
                    <a:pt x="196189" y="13492"/>
                  </a:cubicBezTo>
                  <a:cubicBezTo>
                    <a:pt x="226068" y="13583"/>
                    <a:pt x="299241" y="14038"/>
                    <a:pt x="342172" y="14038"/>
                  </a:cubicBezTo>
                  <a:cubicBezTo>
                    <a:pt x="385103" y="14038"/>
                    <a:pt x="435174" y="13583"/>
                    <a:pt x="453774" y="13492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grpSp>
          <p:nvGrpSpPr>
            <p:cNvPr id="1146" name="Google Shape;1146;p21"/>
            <p:cNvGrpSpPr/>
            <p:nvPr/>
          </p:nvGrpSpPr>
          <p:grpSpPr>
            <a:xfrm>
              <a:off x="334300" y="4829049"/>
              <a:ext cx="771403" cy="288460"/>
              <a:chOff x="8164200" y="4855049"/>
              <a:chExt cx="771403" cy="288460"/>
            </a:xfrm>
          </p:grpSpPr>
          <p:sp>
            <p:nvSpPr>
              <p:cNvPr id="1147" name="Google Shape;1147;p21"/>
              <p:cNvSpPr/>
              <p:nvPr/>
            </p:nvSpPr>
            <p:spPr>
              <a:xfrm>
                <a:off x="8675803" y="4883709"/>
                <a:ext cx="259800" cy="2598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8" name="Google Shape;1148;p21"/>
              <p:cNvSpPr/>
              <p:nvPr/>
            </p:nvSpPr>
            <p:spPr>
              <a:xfrm>
                <a:off x="8491821" y="4855050"/>
                <a:ext cx="111900" cy="1119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9" name="Google Shape;1149;p21"/>
              <p:cNvSpPr/>
              <p:nvPr/>
            </p:nvSpPr>
            <p:spPr>
              <a:xfrm>
                <a:off x="8164200" y="4855049"/>
                <a:ext cx="259800" cy="259800"/>
              </a:xfrm>
              <a:prstGeom prst="star4">
                <a:avLst>
                  <a:gd fmla="val 12500" name="adj"/>
                </a:avLst>
              </a:prstGeom>
              <a:solidFill>
                <a:schemeClr val="accen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50" name="Google Shape;1150;p21"/>
            <p:cNvGrpSpPr/>
            <p:nvPr/>
          </p:nvGrpSpPr>
          <p:grpSpPr>
            <a:xfrm>
              <a:off x="1270875" y="4784224"/>
              <a:ext cx="331646" cy="342864"/>
              <a:chOff x="8489950" y="332499"/>
              <a:chExt cx="331646" cy="342864"/>
            </a:xfrm>
          </p:grpSpPr>
          <p:sp>
            <p:nvSpPr>
              <p:cNvPr id="1151" name="Google Shape;1151;p21"/>
              <p:cNvSpPr/>
              <p:nvPr/>
            </p:nvSpPr>
            <p:spPr>
              <a:xfrm>
                <a:off x="8709696" y="563463"/>
                <a:ext cx="111900" cy="1119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2" name="Google Shape;1152;p21"/>
              <p:cNvSpPr/>
              <p:nvPr/>
            </p:nvSpPr>
            <p:spPr>
              <a:xfrm>
                <a:off x="8489950" y="332499"/>
                <a:ext cx="259800" cy="259800"/>
              </a:xfrm>
              <a:prstGeom prst="star4">
                <a:avLst>
                  <a:gd fmla="val 12500" name="adj"/>
                </a:avLst>
              </a:prstGeom>
              <a:solidFill>
                <a:schemeClr val="accen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BODY_1_1">
    <p:spTree>
      <p:nvGrpSpPr>
        <p:cNvPr id="1153" name="Shape 1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4" name="Google Shape;1154;p22"/>
          <p:cNvGrpSpPr/>
          <p:nvPr/>
        </p:nvGrpSpPr>
        <p:grpSpPr>
          <a:xfrm>
            <a:off x="75" y="50"/>
            <a:ext cx="9144183" cy="5413256"/>
            <a:chOff x="1619453" y="1201199"/>
            <a:chExt cx="3959892" cy="2344213"/>
          </a:xfrm>
        </p:grpSpPr>
        <p:sp>
          <p:nvSpPr>
            <p:cNvPr id="1155" name="Google Shape;1155;p22"/>
            <p:cNvSpPr/>
            <p:nvPr/>
          </p:nvSpPr>
          <p:spPr>
            <a:xfrm>
              <a:off x="1808797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6" name="Google Shape;1156;p22"/>
            <p:cNvSpPr/>
            <p:nvPr/>
          </p:nvSpPr>
          <p:spPr>
            <a:xfrm>
              <a:off x="1980572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7" name="Google Shape;1157;p22"/>
            <p:cNvSpPr/>
            <p:nvPr/>
          </p:nvSpPr>
          <p:spPr>
            <a:xfrm>
              <a:off x="2152372" y="1201199"/>
              <a:ext cx="0" cy="2344213"/>
            </a:xfrm>
            <a:custGeom>
              <a:rect b="b" l="l" r="r" t="t"/>
              <a:pathLst>
                <a:path extrusionOk="0" fill="none" h="107164" w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8" name="Google Shape;1158;p22"/>
            <p:cNvSpPr/>
            <p:nvPr/>
          </p:nvSpPr>
          <p:spPr>
            <a:xfrm>
              <a:off x="2324147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9" name="Google Shape;1159;p22"/>
            <p:cNvSpPr/>
            <p:nvPr/>
          </p:nvSpPr>
          <p:spPr>
            <a:xfrm>
              <a:off x="2495972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" name="Google Shape;1160;p22"/>
            <p:cNvSpPr/>
            <p:nvPr/>
          </p:nvSpPr>
          <p:spPr>
            <a:xfrm>
              <a:off x="2667747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1" name="Google Shape;1161;p22"/>
            <p:cNvSpPr/>
            <p:nvPr/>
          </p:nvSpPr>
          <p:spPr>
            <a:xfrm>
              <a:off x="2839522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2" name="Google Shape;1162;p22"/>
            <p:cNvSpPr/>
            <p:nvPr/>
          </p:nvSpPr>
          <p:spPr>
            <a:xfrm>
              <a:off x="3011322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3" name="Google Shape;1163;p22"/>
            <p:cNvSpPr/>
            <p:nvPr/>
          </p:nvSpPr>
          <p:spPr>
            <a:xfrm>
              <a:off x="3183097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" name="Google Shape;1164;p22"/>
            <p:cNvSpPr/>
            <p:nvPr/>
          </p:nvSpPr>
          <p:spPr>
            <a:xfrm>
              <a:off x="3354897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5" name="Google Shape;1165;p22"/>
            <p:cNvSpPr/>
            <p:nvPr/>
          </p:nvSpPr>
          <p:spPr>
            <a:xfrm>
              <a:off x="3526672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6" name="Google Shape;1166;p22"/>
            <p:cNvSpPr/>
            <p:nvPr/>
          </p:nvSpPr>
          <p:spPr>
            <a:xfrm>
              <a:off x="3698472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" name="Google Shape;1167;p22"/>
            <p:cNvSpPr/>
            <p:nvPr/>
          </p:nvSpPr>
          <p:spPr>
            <a:xfrm>
              <a:off x="3870247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" name="Google Shape;1168;p22"/>
            <p:cNvSpPr/>
            <p:nvPr/>
          </p:nvSpPr>
          <p:spPr>
            <a:xfrm>
              <a:off x="4042047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" name="Google Shape;1169;p22"/>
            <p:cNvSpPr/>
            <p:nvPr/>
          </p:nvSpPr>
          <p:spPr>
            <a:xfrm>
              <a:off x="4213821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0" name="Google Shape;1170;p22"/>
            <p:cNvSpPr/>
            <p:nvPr/>
          </p:nvSpPr>
          <p:spPr>
            <a:xfrm>
              <a:off x="4385596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1" name="Google Shape;1171;p22"/>
            <p:cNvSpPr/>
            <p:nvPr/>
          </p:nvSpPr>
          <p:spPr>
            <a:xfrm>
              <a:off x="4557396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2" name="Google Shape;1172;p22"/>
            <p:cNvSpPr/>
            <p:nvPr/>
          </p:nvSpPr>
          <p:spPr>
            <a:xfrm>
              <a:off x="4729171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3" name="Google Shape;1173;p22"/>
            <p:cNvSpPr/>
            <p:nvPr/>
          </p:nvSpPr>
          <p:spPr>
            <a:xfrm>
              <a:off x="4900971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4" name="Google Shape;1174;p22"/>
            <p:cNvSpPr/>
            <p:nvPr/>
          </p:nvSpPr>
          <p:spPr>
            <a:xfrm>
              <a:off x="5072746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5" name="Google Shape;1175;p22"/>
            <p:cNvSpPr/>
            <p:nvPr/>
          </p:nvSpPr>
          <p:spPr>
            <a:xfrm>
              <a:off x="5244546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6" name="Google Shape;1176;p22"/>
            <p:cNvSpPr/>
            <p:nvPr/>
          </p:nvSpPr>
          <p:spPr>
            <a:xfrm>
              <a:off x="5416321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7" name="Google Shape;1177;p22"/>
            <p:cNvSpPr/>
            <p:nvPr/>
          </p:nvSpPr>
          <p:spPr>
            <a:xfrm>
              <a:off x="1619453" y="1362125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8" name="Google Shape;1178;p22"/>
            <p:cNvSpPr/>
            <p:nvPr/>
          </p:nvSpPr>
          <p:spPr>
            <a:xfrm>
              <a:off x="1619453" y="1533925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9" name="Google Shape;1179;p22"/>
            <p:cNvSpPr/>
            <p:nvPr/>
          </p:nvSpPr>
          <p:spPr>
            <a:xfrm>
              <a:off x="1619453" y="1705700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0" name="Google Shape;1180;p22"/>
            <p:cNvSpPr/>
            <p:nvPr/>
          </p:nvSpPr>
          <p:spPr>
            <a:xfrm>
              <a:off x="1619453" y="1877475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1" name="Google Shape;1181;p22"/>
            <p:cNvSpPr/>
            <p:nvPr/>
          </p:nvSpPr>
          <p:spPr>
            <a:xfrm>
              <a:off x="1619453" y="2049275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2" name="Google Shape;1182;p22"/>
            <p:cNvSpPr/>
            <p:nvPr/>
          </p:nvSpPr>
          <p:spPr>
            <a:xfrm>
              <a:off x="1619453" y="2221050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3" name="Google Shape;1183;p22"/>
            <p:cNvSpPr/>
            <p:nvPr/>
          </p:nvSpPr>
          <p:spPr>
            <a:xfrm>
              <a:off x="1619453" y="2392824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4" name="Google Shape;1184;p22"/>
            <p:cNvSpPr/>
            <p:nvPr/>
          </p:nvSpPr>
          <p:spPr>
            <a:xfrm>
              <a:off x="1619453" y="2564624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5" name="Google Shape;1185;p22"/>
            <p:cNvSpPr/>
            <p:nvPr/>
          </p:nvSpPr>
          <p:spPr>
            <a:xfrm>
              <a:off x="1619453" y="2736424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6" name="Google Shape;1186;p22"/>
            <p:cNvSpPr/>
            <p:nvPr/>
          </p:nvSpPr>
          <p:spPr>
            <a:xfrm>
              <a:off x="1619453" y="2908199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7" name="Google Shape;1187;p22"/>
            <p:cNvSpPr/>
            <p:nvPr/>
          </p:nvSpPr>
          <p:spPr>
            <a:xfrm>
              <a:off x="1619453" y="3079999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8" name="Google Shape;1188;p22"/>
            <p:cNvSpPr/>
            <p:nvPr/>
          </p:nvSpPr>
          <p:spPr>
            <a:xfrm>
              <a:off x="1619453" y="3251774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9" name="Google Shape;1189;p22"/>
            <p:cNvSpPr/>
            <p:nvPr/>
          </p:nvSpPr>
          <p:spPr>
            <a:xfrm>
              <a:off x="1619453" y="3423548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0" name="Google Shape;1190;p22"/>
          <p:cNvSpPr txBox="1"/>
          <p:nvPr>
            <p:ph idx="1" type="body"/>
          </p:nvPr>
        </p:nvSpPr>
        <p:spPr>
          <a:xfrm>
            <a:off x="720000" y="1403100"/>
            <a:ext cx="3753300" cy="295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/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1" name="Google Shape;1191;p22"/>
          <p:cNvSpPr txBox="1"/>
          <p:nvPr>
            <p:ph idx="2" type="body"/>
          </p:nvPr>
        </p:nvSpPr>
        <p:spPr>
          <a:xfrm>
            <a:off x="4670700" y="2148750"/>
            <a:ext cx="3753300" cy="220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/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2" name="Google Shape;1192;p22"/>
          <p:cNvSpPr txBox="1"/>
          <p:nvPr>
            <p:ph type="title"/>
          </p:nvPr>
        </p:nvSpPr>
        <p:spPr>
          <a:xfrm>
            <a:off x="720000" y="557784"/>
            <a:ext cx="7704000" cy="63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1193" name="Google Shape;1193;p22"/>
          <p:cNvGrpSpPr/>
          <p:nvPr/>
        </p:nvGrpSpPr>
        <p:grpSpPr>
          <a:xfrm>
            <a:off x="-1630264" y="-189410"/>
            <a:ext cx="11764677" cy="790400"/>
            <a:chOff x="-1630264" y="-189410"/>
            <a:chExt cx="11764677" cy="790400"/>
          </a:xfrm>
        </p:grpSpPr>
        <p:sp>
          <p:nvSpPr>
            <p:cNvPr id="1194" name="Google Shape;1194;p22"/>
            <p:cNvSpPr/>
            <p:nvPr/>
          </p:nvSpPr>
          <p:spPr>
            <a:xfrm>
              <a:off x="-1158211" y="-189410"/>
              <a:ext cx="11292625" cy="790400"/>
            </a:xfrm>
            <a:custGeom>
              <a:rect b="b" l="l" r="r" t="t"/>
              <a:pathLst>
                <a:path extrusionOk="0" h="31616" w="451705">
                  <a:moveTo>
                    <a:pt x="408936" y="31471"/>
                  </a:moveTo>
                  <a:cubicBezTo>
                    <a:pt x="393614" y="31528"/>
                    <a:pt x="376241" y="31243"/>
                    <a:pt x="359381" y="31129"/>
                  </a:cubicBezTo>
                  <a:cubicBezTo>
                    <a:pt x="342521" y="31015"/>
                    <a:pt x="319167" y="31922"/>
                    <a:pt x="307775" y="30787"/>
                  </a:cubicBezTo>
                  <a:cubicBezTo>
                    <a:pt x="296383" y="29653"/>
                    <a:pt x="295586" y="26425"/>
                    <a:pt x="291029" y="24322"/>
                  </a:cubicBezTo>
                  <a:cubicBezTo>
                    <a:pt x="286472" y="22219"/>
                    <a:pt x="285105" y="19652"/>
                    <a:pt x="280434" y="18171"/>
                  </a:cubicBezTo>
                  <a:cubicBezTo>
                    <a:pt x="275763" y="16690"/>
                    <a:pt x="269782" y="15949"/>
                    <a:pt x="263004" y="15436"/>
                  </a:cubicBezTo>
                  <a:cubicBezTo>
                    <a:pt x="256226" y="14923"/>
                    <a:pt x="247626" y="15152"/>
                    <a:pt x="239765" y="15095"/>
                  </a:cubicBezTo>
                  <a:cubicBezTo>
                    <a:pt x="231905" y="15038"/>
                    <a:pt x="231904" y="15095"/>
                    <a:pt x="215841" y="15095"/>
                  </a:cubicBezTo>
                  <a:cubicBezTo>
                    <a:pt x="199778" y="15095"/>
                    <a:pt x="177279" y="15152"/>
                    <a:pt x="143388" y="15095"/>
                  </a:cubicBezTo>
                  <a:cubicBezTo>
                    <a:pt x="109497" y="15038"/>
                    <a:pt x="35458" y="14450"/>
                    <a:pt x="12494" y="14753"/>
                  </a:cubicBezTo>
                  <a:cubicBezTo>
                    <a:pt x="-10470" y="15056"/>
                    <a:pt x="5163" y="17465"/>
                    <a:pt x="5602" y="16912"/>
                  </a:cubicBezTo>
                  <a:cubicBezTo>
                    <a:pt x="6041" y="16359"/>
                    <a:pt x="13185" y="13325"/>
                    <a:pt x="15126" y="11436"/>
                  </a:cubicBezTo>
                  <a:cubicBezTo>
                    <a:pt x="17067" y="9547"/>
                    <a:pt x="14845" y="7353"/>
                    <a:pt x="17250" y="5579"/>
                  </a:cubicBezTo>
                  <a:cubicBezTo>
                    <a:pt x="19655" y="3806"/>
                    <a:pt x="21295" y="1535"/>
                    <a:pt x="29554" y="795"/>
                  </a:cubicBezTo>
                  <a:cubicBezTo>
                    <a:pt x="37813" y="55"/>
                    <a:pt x="44022" y="1080"/>
                    <a:pt x="66806" y="1137"/>
                  </a:cubicBezTo>
                  <a:cubicBezTo>
                    <a:pt x="89590" y="1194"/>
                    <a:pt x="127525" y="1194"/>
                    <a:pt x="166258" y="1137"/>
                  </a:cubicBezTo>
                  <a:cubicBezTo>
                    <a:pt x="204991" y="1080"/>
                    <a:pt x="257110" y="739"/>
                    <a:pt x="299203" y="796"/>
                  </a:cubicBezTo>
                  <a:cubicBezTo>
                    <a:pt x="341297" y="853"/>
                    <a:pt x="397744" y="-1426"/>
                    <a:pt x="418819" y="1479"/>
                  </a:cubicBezTo>
                  <a:cubicBezTo>
                    <a:pt x="439894" y="4384"/>
                    <a:pt x="423832" y="14580"/>
                    <a:pt x="425655" y="18225"/>
                  </a:cubicBezTo>
                  <a:cubicBezTo>
                    <a:pt x="427478" y="21870"/>
                    <a:pt x="425479" y="21257"/>
                    <a:pt x="429756" y="23351"/>
                  </a:cubicBezTo>
                  <a:cubicBezTo>
                    <a:pt x="434033" y="25445"/>
                    <a:pt x="454785" y="29434"/>
                    <a:pt x="451315" y="30787"/>
                  </a:cubicBezTo>
                  <a:cubicBezTo>
                    <a:pt x="447845" y="32140"/>
                    <a:pt x="424258" y="31414"/>
                    <a:pt x="408936" y="314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195" name="Google Shape;1195;p22"/>
            <p:cNvSpPr/>
            <p:nvPr/>
          </p:nvSpPr>
          <p:spPr>
            <a:xfrm>
              <a:off x="-1630264" y="132557"/>
              <a:ext cx="11303750" cy="410925"/>
            </a:xfrm>
            <a:custGeom>
              <a:rect b="b" l="l" r="r" t="t"/>
              <a:pathLst>
                <a:path extrusionOk="0" h="16437" w="452150">
                  <a:moveTo>
                    <a:pt x="452150" y="16088"/>
                  </a:moveTo>
                  <a:cubicBezTo>
                    <a:pt x="439106" y="16088"/>
                    <a:pt x="392114" y="16031"/>
                    <a:pt x="373887" y="16088"/>
                  </a:cubicBezTo>
                  <a:cubicBezTo>
                    <a:pt x="355660" y="16145"/>
                    <a:pt x="350590" y="16487"/>
                    <a:pt x="342786" y="16430"/>
                  </a:cubicBezTo>
                  <a:cubicBezTo>
                    <a:pt x="334982" y="16373"/>
                    <a:pt x="331565" y="16487"/>
                    <a:pt x="327065" y="15746"/>
                  </a:cubicBezTo>
                  <a:cubicBezTo>
                    <a:pt x="322565" y="15006"/>
                    <a:pt x="320515" y="14265"/>
                    <a:pt x="315787" y="11987"/>
                  </a:cubicBezTo>
                  <a:cubicBezTo>
                    <a:pt x="311059" y="9709"/>
                    <a:pt x="307528" y="4013"/>
                    <a:pt x="298699" y="2076"/>
                  </a:cubicBezTo>
                  <a:cubicBezTo>
                    <a:pt x="289870" y="139"/>
                    <a:pt x="293117" y="709"/>
                    <a:pt x="262814" y="367"/>
                  </a:cubicBezTo>
                  <a:cubicBezTo>
                    <a:pt x="232511" y="25"/>
                    <a:pt x="160685" y="82"/>
                    <a:pt x="116883" y="25"/>
                  </a:cubicBezTo>
                  <a:cubicBezTo>
                    <a:pt x="73081" y="-32"/>
                    <a:pt x="19481" y="25"/>
                    <a:pt x="0" y="25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196" name="Google Shape;1196;p22"/>
            <p:cNvSpPr/>
            <p:nvPr/>
          </p:nvSpPr>
          <p:spPr>
            <a:xfrm>
              <a:off x="-1596155" y="87717"/>
              <a:ext cx="11303750" cy="410925"/>
            </a:xfrm>
            <a:custGeom>
              <a:rect b="b" l="l" r="r" t="t"/>
              <a:pathLst>
                <a:path extrusionOk="0" h="16437" w="452150">
                  <a:moveTo>
                    <a:pt x="452150" y="16088"/>
                  </a:moveTo>
                  <a:cubicBezTo>
                    <a:pt x="439106" y="16088"/>
                    <a:pt x="392114" y="16031"/>
                    <a:pt x="373887" y="16088"/>
                  </a:cubicBezTo>
                  <a:cubicBezTo>
                    <a:pt x="355660" y="16145"/>
                    <a:pt x="350590" y="16487"/>
                    <a:pt x="342786" y="16430"/>
                  </a:cubicBezTo>
                  <a:cubicBezTo>
                    <a:pt x="334982" y="16373"/>
                    <a:pt x="331565" y="16487"/>
                    <a:pt x="327065" y="15746"/>
                  </a:cubicBezTo>
                  <a:cubicBezTo>
                    <a:pt x="322565" y="15006"/>
                    <a:pt x="320515" y="14265"/>
                    <a:pt x="315787" y="11987"/>
                  </a:cubicBezTo>
                  <a:cubicBezTo>
                    <a:pt x="311059" y="9709"/>
                    <a:pt x="307528" y="4013"/>
                    <a:pt x="298699" y="2076"/>
                  </a:cubicBezTo>
                  <a:cubicBezTo>
                    <a:pt x="289870" y="139"/>
                    <a:pt x="293117" y="709"/>
                    <a:pt x="262814" y="367"/>
                  </a:cubicBezTo>
                  <a:cubicBezTo>
                    <a:pt x="232511" y="25"/>
                    <a:pt x="160685" y="82"/>
                    <a:pt x="116883" y="25"/>
                  </a:cubicBezTo>
                  <a:cubicBezTo>
                    <a:pt x="73081" y="-32"/>
                    <a:pt x="19481" y="25"/>
                    <a:pt x="0" y="25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grpSp>
          <p:nvGrpSpPr>
            <p:cNvPr id="1197" name="Google Shape;1197;p22"/>
            <p:cNvGrpSpPr/>
            <p:nvPr/>
          </p:nvGrpSpPr>
          <p:grpSpPr>
            <a:xfrm>
              <a:off x="6406513" y="222225"/>
              <a:ext cx="346813" cy="186675"/>
              <a:chOff x="6406513" y="269575"/>
              <a:chExt cx="346813" cy="186675"/>
            </a:xfrm>
          </p:grpSpPr>
          <p:sp>
            <p:nvSpPr>
              <p:cNvPr id="1198" name="Google Shape;1198;p22"/>
              <p:cNvSpPr/>
              <p:nvPr/>
            </p:nvSpPr>
            <p:spPr>
              <a:xfrm>
                <a:off x="6641425" y="344350"/>
                <a:ext cx="111900" cy="1119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9" name="Google Shape;1199;p22"/>
              <p:cNvSpPr/>
              <p:nvPr/>
            </p:nvSpPr>
            <p:spPr>
              <a:xfrm>
                <a:off x="6406513" y="269575"/>
                <a:ext cx="158700" cy="1587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00" name="Google Shape;1200;p22"/>
            <p:cNvGrpSpPr/>
            <p:nvPr/>
          </p:nvGrpSpPr>
          <p:grpSpPr>
            <a:xfrm>
              <a:off x="8733500" y="-1"/>
              <a:ext cx="331646" cy="342864"/>
              <a:chOff x="8489950" y="332499"/>
              <a:chExt cx="331646" cy="342864"/>
            </a:xfrm>
          </p:grpSpPr>
          <p:sp>
            <p:nvSpPr>
              <p:cNvPr id="1201" name="Google Shape;1201;p22"/>
              <p:cNvSpPr/>
              <p:nvPr/>
            </p:nvSpPr>
            <p:spPr>
              <a:xfrm>
                <a:off x="8709696" y="563463"/>
                <a:ext cx="111900" cy="1119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2" name="Google Shape;1202;p22"/>
              <p:cNvSpPr/>
              <p:nvPr/>
            </p:nvSpPr>
            <p:spPr>
              <a:xfrm>
                <a:off x="8489950" y="332499"/>
                <a:ext cx="259800" cy="259800"/>
              </a:xfrm>
              <a:prstGeom prst="star4">
                <a:avLst>
                  <a:gd fmla="val 12500" name="adj"/>
                </a:avLst>
              </a:prstGeom>
              <a:solidFill>
                <a:schemeClr val="accen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203" name="Google Shape;1203;p22"/>
          <p:cNvGrpSpPr/>
          <p:nvPr/>
        </p:nvGrpSpPr>
        <p:grpSpPr>
          <a:xfrm>
            <a:off x="-1570098" y="4560991"/>
            <a:ext cx="11522848" cy="761000"/>
            <a:chOff x="-1570098" y="4560991"/>
            <a:chExt cx="11522848" cy="761000"/>
          </a:xfrm>
        </p:grpSpPr>
        <p:sp>
          <p:nvSpPr>
            <p:cNvPr id="1204" name="Google Shape;1204;p22"/>
            <p:cNvSpPr/>
            <p:nvPr/>
          </p:nvSpPr>
          <p:spPr>
            <a:xfrm>
              <a:off x="-1570098" y="4560991"/>
              <a:ext cx="10957275" cy="761000"/>
            </a:xfrm>
            <a:custGeom>
              <a:rect b="b" l="l" r="r" t="t"/>
              <a:pathLst>
                <a:path extrusionOk="0" h="30440" w="438291">
                  <a:moveTo>
                    <a:pt x="4705" y="1314"/>
                  </a:moveTo>
                  <a:cubicBezTo>
                    <a:pt x="18603" y="-250"/>
                    <a:pt x="76749" y="258"/>
                    <a:pt x="96639" y="106"/>
                  </a:cubicBezTo>
                  <a:cubicBezTo>
                    <a:pt x="116529" y="-46"/>
                    <a:pt x="117867" y="-101"/>
                    <a:pt x="124043" y="401"/>
                  </a:cubicBezTo>
                  <a:cubicBezTo>
                    <a:pt x="130219" y="903"/>
                    <a:pt x="129533" y="982"/>
                    <a:pt x="133697" y="3116"/>
                  </a:cubicBezTo>
                  <a:cubicBezTo>
                    <a:pt x="137861" y="5250"/>
                    <a:pt x="142426" y="11432"/>
                    <a:pt x="149029" y="13204"/>
                  </a:cubicBezTo>
                  <a:cubicBezTo>
                    <a:pt x="155632" y="14976"/>
                    <a:pt x="164901" y="13659"/>
                    <a:pt x="173314" y="13750"/>
                  </a:cubicBezTo>
                  <a:cubicBezTo>
                    <a:pt x="181727" y="13841"/>
                    <a:pt x="189640" y="13841"/>
                    <a:pt x="199509" y="13750"/>
                  </a:cubicBezTo>
                  <a:cubicBezTo>
                    <a:pt x="209378" y="13659"/>
                    <a:pt x="217200" y="13295"/>
                    <a:pt x="232526" y="13204"/>
                  </a:cubicBezTo>
                  <a:cubicBezTo>
                    <a:pt x="247852" y="13113"/>
                    <a:pt x="259404" y="13204"/>
                    <a:pt x="291465" y="13204"/>
                  </a:cubicBezTo>
                  <a:cubicBezTo>
                    <a:pt x="323527" y="13204"/>
                    <a:pt x="401023" y="14259"/>
                    <a:pt x="424895" y="13204"/>
                  </a:cubicBezTo>
                  <a:cubicBezTo>
                    <a:pt x="448768" y="12149"/>
                    <a:pt x="433130" y="6931"/>
                    <a:pt x="434700" y="6873"/>
                  </a:cubicBezTo>
                  <a:cubicBezTo>
                    <a:pt x="436270" y="6816"/>
                    <a:pt x="434636" y="9305"/>
                    <a:pt x="434314" y="12859"/>
                  </a:cubicBezTo>
                  <a:cubicBezTo>
                    <a:pt x="433992" y="16413"/>
                    <a:pt x="437815" y="25412"/>
                    <a:pt x="432769" y="28199"/>
                  </a:cubicBezTo>
                  <a:cubicBezTo>
                    <a:pt x="427723" y="30986"/>
                    <a:pt x="415680" y="29491"/>
                    <a:pt x="404040" y="29581"/>
                  </a:cubicBezTo>
                  <a:cubicBezTo>
                    <a:pt x="392401" y="29672"/>
                    <a:pt x="386912" y="28882"/>
                    <a:pt x="362932" y="28742"/>
                  </a:cubicBezTo>
                  <a:cubicBezTo>
                    <a:pt x="338952" y="28602"/>
                    <a:pt x="299408" y="28462"/>
                    <a:pt x="260162" y="28742"/>
                  </a:cubicBezTo>
                  <a:cubicBezTo>
                    <a:pt x="220916" y="29022"/>
                    <a:pt x="168042" y="30280"/>
                    <a:pt x="127455" y="30420"/>
                  </a:cubicBezTo>
                  <a:cubicBezTo>
                    <a:pt x="86868" y="30560"/>
                    <a:pt x="35929" y="29931"/>
                    <a:pt x="16641" y="29581"/>
                  </a:cubicBezTo>
                  <a:cubicBezTo>
                    <a:pt x="-2647" y="29232"/>
                    <a:pt x="12472" y="30001"/>
                    <a:pt x="11727" y="28323"/>
                  </a:cubicBezTo>
                  <a:cubicBezTo>
                    <a:pt x="10982" y="26645"/>
                    <a:pt x="11919" y="22651"/>
                    <a:pt x="12173" y="19512"/>
                  </a:cubicBezTo>
                  <a:cubicBezTo>
                    <a:pt x="12427" y="16373"/>
                    <a:pt x="14494" y="12521"/>
                    <a:pt x="13249" y="9488"/>
                  </a:cubicBezTo>
                  <a:cubicBezTo>
                    <a:pt x="12004" y="6455"/>
                    <a:pt x="-9193" y="2878"/>
                    <a:pt x="4705" y="13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205" name="Google Shape;1205;p22"/>
            <p:cNvSpPr/>
            <p:nvPr/>
          </p:nvSpPr>
          <p:spPr>
            <a:xfrm>
              <a:off x="-1391600" y="4642483"/>
              <a:ext cx="11344350" cy="350950"/>
            </a:xfrm>
            <a:custGeom>
              <a:rect b="b" l="l" r="r" t="t"/>
              <a:pathLst>
                <a:path extrusionOk="0" h="14038" w="453774">
                  <a:moveTo>
                    <a:pt x="0" y="395"/>
                  </a:moveTo>
                  <a:cubicBezTo>
                    <a:pt x="13416" y="350"/>
                    <a:pt x="61122" y="122"/>
                    <a:pt x="80495" y="122"/>
                  </a:cubicBezTo>
                  <a:cubicBezTo>
                    <a:pt x="99868" y="122"/>
                    <a:pt x="108463" y="-287"/>
                    <a:pt x="116240" y="395"/>
                  </a:cubicBezTo>
                  <a:cubicBezTo>
                    <a:pt x="124017" y="1077"/>
                    <a:pt x="123517" y="2214"/>
                    <a:pt x="127155" y="4215"/>
                  </a:cubicBezTo>
                  <a:cubicBezTo>
                    <a:pt x="130793" y="6216"/>
                    <a:pt x="132112" y="10855"/>
                    <a:pt x="138069" y="12401"/>
                  </a:cubicBezTo>
                  <a:cubicBezTo>
                    <a:pt x="144027" y="13947"/>
                    <a:pt x="153213" y="13310"/>
                    <a:pt x="162900" y="13492"/>
                  </a:cubicBezTo>
                  <a:cubicBezTo>
                    <a:pt x="172587" y="13674"/>
                    <a:pt x="166310" y="13401"/>
                    <a:pt x="196189" y="13492"/>
                  </a:cubicBezTo>
                  <a:cubicBezTo>
                    <a:pt x="226068" y="13583"/>
                    <a:pt x="299241" y="14038"/>
                    <a:pt x="342172" y="14038"/>
                  </a:cubicBezTo>
                  <a:cubicBezTo>
                    <a:pt x="385103" y="14038"/>
                    <a:pt x="435174" y="13583"/>
                    <a:pt x="453774" y="13492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206" name="Google Shape;1206;p22"/>
            <p:cNvSpPr/>
            <p:nvPr/>
          </p:nvSpPr>
          <p:spPr>
            <a:xfrm>
              <a:off x="-1426870" y="4692558"/>
              <a:ext cx="11344350" cy="350950"/>
            </a:xfrm>
            <a:custGeom>
              <a:rect b="b" l="l" r="r" t="t"/>
              <a:pathLst>
                <a:path extrusionOk="0" h="14038" w="453774">
                  <a:moveTo>
                    <a:pt x="0" y="395"/>
                  </a:moveTo>
                  <a:cubicBezTo>
                    <a:pt x="13416" y="350"/>
                    <a:pt x="61122" y="122"/>
                    <a:pt x="80495" y="122"/>
                  </a:cubicBezTo>
                  <a:cubicBezTo>
                    <a:pt x="99868" y="122"/>
                    <a:pt x="108463" y="-287"/>
                    <a:pt x="116240" y="395"/>
                  </a:cubicBezTo>
                  <a:cubicBezTo>
                    <a:pt x="124017" y="1077"/>
                    <a:pt x="123517" y="2214"/>
                    <a:pt x="127155" y="4215"/>
                  </a:cubicBezTo>
                  <a:cubicBezTo>
                    <a:pt x="130793" y="6216"/>
                    <a:pt x="132112" y="10855"/>
                    <a:pt x="138069" y="12401"/>
                  </a:cubicBezTo>
                  <a:cubicBezTo>
                    <a:pt x="144027" y="13947"/>
                    <a:pt x="153213" y="13310"/>
                    <a:pt x="162900" y="13492"/>
                  </a:cubicBezTo>
                  <a:cubicBezTo>
                    <a:pt x="172587" y="13674"/>
                    <a:pt x="166310" y="13401"/>
                    <a:pt x="196189" y="13492"/>
                  </a:cubicBezTo>
                  <a:cubicBezTo>
                    <a:pt x="226068" y="13583"/>
                    <a:pt x="299241" y="14038"/>
                    <a:pt x="342172" y="14038"/>
                  </a:cubicBezTo>
                  <a:cubicBezTo>
                    <a:pt x="385103" y="14038"/>
                    <a:pt x="435174" y="13583"/>
                    <a:pt x="453774" y="13492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grpSp>
          <p:nvGrpSpPr>
            <p:cNvPr id="1207" name="Google Shape;1207;p22"/>
            <p:cNvGrpSpPr/>
            <p:nvPr/>
          </p:nvGrpSpPr>
          <p:grpSpPr>
            <a:xfrm>
              <a:off x="334300" y="4829049"/>
              <a:ext cx="771403" cy="288460"/>
              <a:chOff x="8164200" y="4855049"/>
              <a:chExt cx="771403" cy="288460"/>
            </a:xfrm>
          </p:grpSpPr>
          <p:sp>
            <p:nvSpPr>
              <p:cNvPr id="1208" name="Google Shape;1208;p22"/>
              <p:cNvSpPr/>
              <p:nvPr/>
            </p:nvSpPr>
            <p:spPr>
              <a:xfrm>
                <a:off x="8675803" y="4883709"/>
                <a:ext cx="259800" cy="2598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9" name="Google Shape;1209;p22"/>
              <p:cNvSpPr/>
              <p:nvPr/>
            </p:nvSpPr>
            <p:spPr>
              <a:xfrm>
                <a:off x="8491821" y="4855050"/>
                <a:ext cx="111900" cy="1119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0" name="Google Shape;1210;p22"/>
              <p:cNvSpPr/>
              <p:nvPr/>
            </p:nvSpPr>
            <p:spPr>
              <a:xfrm>
                <a:off x="8164200" y="4855049"/>
                <a:ext cx="259800" cy="259800"/>
              </a:xfrm>
              <a:prstGeom prst="star4">
                <a:avLst>
                  <a:gd fmla="val 12500" name="adj"/>
                </a:avLst>
              </a:prstGeom>
              <a:solidFill>
                <a:schemeClr val="accen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11" name="Google Shape;1211;p22"/>
            <p:cNvGrpSpPr/>
            <p:nvPr/>
          </p:nvGrpSpPr>
          <p:grpSpPr>
            <a:xfrm>
              <a:off x="1270875" y="4784224"/>
              <a:ext cx="331646" cy="342864"/>
              <a:chOff x="8489950" y="332499"/>
              <a:chExt cx="331646" cy="342864"/>
            </a:xfrm>
          </p:grpSpPr>
          <p:sp>
            <p:nvSpPr>
              <p:cNvPr id="1212" name="Google Shape;1212;p22"/>
              <p:cNvSpPr/>
              <p:nvPr/>
            </p:nvSpPr>
            <p:spPr>
              <a:xfrm>
                <a:off x="8709696" y="563463"/>
                <a:ext cx="111900" cy="1119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3" name="Google Shape;1213;p22"/>
              <p:cNvSpPr/>
              <p:nvPr/>
            </p:nvSpPr>
            <p:spPr>
              <a:xfrm>
                <a:off x="8489950" y="332499"/>
                <a:ext cx="259800" cy="259800"/>
              </a:xfrm>
              <a:prstGeom prst="star4">
                <a:avLst>
                  <a:gd fmla="val 12500" name="adj"/>
                </a:avLst>
              </a:prstGeom>
              <a:solidFill>
                <a:schemeClr val="accen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BLANK_1_1_1_2">
    <p:spTree>
      <p:nvGrpSpPr>
        <p:cNvPr id="1214" name="Shape 1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5" name="Google Shape;1215;p23"/>
          <p:cNvGrpSpPr/>
          <p:nvPr/>
        </p:nvGrpSpPr>
        <p:grpSpPr>
          <a:xfrm>
            <a:off x="75" y="50"/>
            <a:ext cx="9144183" cy="5413256"/>
            <a:chOff x="1619453" y="1201199"/>
            <a:chExt cx="3959892" cy="2344213"/>
          </a:xfrm>
        </p:grpSpPr>
        <p:sp>
          <p:nvSpPr>
            <p:cNvPr id="1216" name="Google Shape;1216;p23"/>
            <p:cNvSpPr/>
            <p:nvPr/>
          </p:nvSpPr>
          <p:spPr>
            <a:xfrm>
              <a:off x="1808797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" name="Google Shape;1217;p23"/>
            <p:cNvSpPr/>
            <p:nvPr/>
          </p:nvSpPr>
          <p:spPr>
            <a:xfrm>
              <a:off x="1980572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8" name="Google Shape;1218;p23"/>
            <p:cNvSpPr/>
            <p:nvPr/>
          </p:nvSpPr>
          <p:spPr>
            <a:xfrm>
              <a:off x="2152372" y="1201199"/>
              <a:ext cx="0" cy="2344213"/>
            </a:xfrm>
            <a:custGeom>
              <a:rect b="b" l="l" r="r" t="t"/>
              <a:pathLst>
                <a:path extrusionOk="0" fill="none" h="107164" w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9" name="Google Shape;1219;p23"/>
            <p:cNvSpPr/>
            <p:nvPr/>
          </p:nvSpPr>
          <p:spPr>
            <a:xfrm>
              <a:off x="2324147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0" name="Google Shape;1220;p23"/>
            <p:cNvSpPr/>
            <p:nvPr/>
          </p:nvSpPr>
          <p:spPr>
            <a:xfrm>
              <a:off x="2495972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1" name="Google Shape;1221;p23"/>
            <p:cNvSpPr/>
            <p:nvPr/>
          </p:nvSpPr>
          <p:spPr>
            <a:xfrm>
              <a:off x="2667747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2" name="Google Shape;1222;p23"/>
            <p:cNvSpPr/>
            <p:nvPr/>
          </p:nvSpPr>
          <p:spPr>
            <a:xfrm>
              <a:off x="2839522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3" name="Google Shape;1223;p23"/>
            <p:cNvSpPr/>
            <p:nvPr/>
          </p:nvSpPr>
          <p:spPr>
            <a:xfrm>
              <a:off x="3011322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4" name="Google Shape;1224;p23"/>
            <p:cNvSpPr/>
            <p:nvPr/>
          </p:nvSpPr>
          <p:spPr>
            <a:xfrm>
              <a:off x="3183097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5" name="Google Shape;1225;p23"/>
            <p:cNvSpPr/>
            <p:nvPr/>
          </p:nvSpPr>
          <p:spPr>
            <a:xfrm>
              <a:off x="3354897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6" name="Google Shape;1226;p23"/>
            <p:cNvSpPr/>
            <p:nvPr/>
          </p:nvSpPr>
          <p:spPr>
            <a:xfrm>
              <a:off x="3526672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7" name="Google Shape;1227;p23"/>
            <p:cNvSpPr/>
            <p:nvPr/>
          </p:nvSpPr>
          <p:spPr>
            <a:xfrm>
              <a:off x="3698472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8" name="Google Shape;1228;p23"/>
            <p:cNvSpPr/>
            <p:nvPr/>
          </p:nvSpPr>
          <p:spPr>
            <a:xfrm>
              <a:off x="3870247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9" name="Google Shape;1229;p23"/>
            <p:cNvSpPr/>
            <p:nvPr/>
          </p:nvSpPr>
          <p:spPr>
            <a:xfrm>
              <a:off x="4042047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0" name="Google Shape;1230;p23"/>
            <p:cNvSpPr/>
            <p:nvPr/>
          </p:nvSpPr>
          <p:spPr>
            <a:xfrm>
              <a:off x="4213821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1" name="Google Shape;1231;p23"/>
            <p:cNvSpPr/>
            <p:nvPr/>
          </p:nvSpPr>
          <p:spPr>
            <a:xfrm>
              <a:off x="4385596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2" name="Google Shape;1232;p23"/>
            <p:cNvSpPr/>
            <p:nvPr/>
          </p:nvSpPr>
          <p:spPr>
            <a:xfrm>
              <a:off x="4557396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3" name="Google Shape;1233;p23"/>
            <p:cNvSpPr/>
            <p:nvPr/>
          </p:nvSpPr>
          <p:spPr>
            <a:xfrm>
              <a:off x="4729171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4" name="Google Shape;1234;p23"/>
            <p:cNvSpPr/>
            <p:nvPr/>
          </p:nvSpPr>
          <p:spPr>
            <a:xfrm>
              <a:off x="4900971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5" name="Google Shape;1235;p23"/>
            <p:cNvSpPr/>
            <p:nvPr/>
          </p:nvSpPr>
          <p:spPr>
            <a:xfrm>
              <a:off x="5072746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6" name="Google Shape;1236;p23"/>
            <p:cNvSpPr/>
            <p:nvPr/>
          </p:nvSpPr>
          <p:spPr>
            <a:xfrm>
              <a:off x="5244546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7" name="Google Shape;1237;p23"/>
            <p:cNvSpPr/>
            <p:nvPr/>
          </p:nvSpPr>
          <p:spPr>
            <a:xfrm>
              <a:off x="5416321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8" name="Google Shape;1238;p23"/>
            <p:cNvSpPr/>
            <p:nvPr/>
          </p:nvSpPr>
          <p:spPr>
            <a:xfrm>
              <a:off x="1619453" y="1362125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9" name="Google Shape;1239;p23"/>
            <p:cNvSpPr/>
            <p:nvPr/>
          </p:nvSpPr>
          <p:spPr>
            <a:xfrm>
              <a:off x="1619453" y="1533925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" name="Google Shape;1240;p23"/>
            <p:cNvSpPr/>
            <p:nvPr/>
          </p:nvSpPr>
          <p:spPr>
            <a:xfrm>
              <a:off x="1619453" y="1705700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1" name="Google Shape;1241;p23"/>
            <p:cNvSpPr/>
            <p:nvPr/>
          </p:nvSpPr>
          <p:spPr>
            <a:xfrm>
              <a:off x="1619453" y="1877475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2" name="Google Shape;1242;p23"/>
            <p:cNvSpPr/>
            <p:nvPr/>
          </p:nvSpPr>
          <p:spPr>
            <a:xfrm>
              <a:off x="1619453" y="2049275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3" name="Google Shape;1243;p23"/>
            <p:cNvSpPr/>
            <p:nvPr/>
          </p:nvSpPr>
          <p:spPr>
            <a:xfrm>
              <a:off x="1619453" y="2221050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4" name="Google Shape;1244;p23"/>
            <p:cNvSpPr/>
            <p:nvPr/>
          </p:nvSpPr>
          <p:spPr>
            <a:xfrm>
              <a:off x="1619453" y="2392824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5" name="Google Shape;1245;p23"/>
            <p:cNvSpPr/>
            <p:nvPr/>
          </p:nvSpPr>
          <p:spPr>
            <a:xfrm>
              <a:off x="1619453" y="2564624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6" name="Google Shape;1246;p23"/>
            <p:cNvSpPr/>
            <p:nvPr/>
          </p:nvSpPr>
          <p:spPr>
            <a:xfrm>
              <a:off x="1619453" y="2736424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7" name="Google Shape;1247;p23"/>
            <p:cNvSpPr/>
            <p:nvPr/>
          </p:nvSpPr>
          <p:spPr>
            <a:xfrm>
              <a:off x="1619453" y="2908199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8" name="Google Shape;1248;p23"/>
            <p:cNvSpPr/>
            <p:nvPr/>
          </p:nvSpPr>
          <p:spPr>
            <a:xfrm>
              <a:off x="1619453" y="3079999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9" name="Google Shape;1249;p23"/>
            <p:cNvSpPr/>
            <p:nvPr/>
          </p:nvSpPr>
          <p:spPr>
            <a:xfrm>
              <a:off x="1619453" y="3251774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0" name="Google Shape;1250;p23"/>
            <p:cNvSpPr/>
            <p:nvPr/>
          </p:nvSpPr>
          <p:spPr>
            <a:xfrm>
              <a:off x="1619453" y="3423548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1" name="Google Shape;1251;p23"/>
          <p:cNvSpPr txBox="1"/>
          <p:nvPr>
            <p:ph type="title"/>
          </p:nvPr>
        </p:nvSpPr>
        <p:spPr>
          <a:xfrm>
            <a:off x="808945" y="2523119"/>
            <a:ext cx="2394900" cy="2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52" name="Google Shape;1252;p23"/>
          <p:cNvSpPr txBox="1"/>
          <p:nvPr>
            <p:ph idx="1" type="subTitle"/>
          </p:nvPr>
        </p:nvSpPr>
        <p:spPr>
          <a:xfrm>
            <a:off x="808495" y="2902148"/>
            <a:ext cx="23958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253" name="Google Shape;1253;p23"/>
          <p:cNvSpPr txBox="1"/>
          <p:nvPr>
            <p:ph idx="2" type="title"/>
          </p:nvPr>
        </p:nvSpPr>
        <p:spPr>
          <a:xfrm>
            <a:off x="3374550" y="2523119"/>
            <a:ext cx="2394900" cy="2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54" name="Google Shape;1254;p23"/>
          <p:cNvSpPr txBox="1"/>
          <p:nvPr>
            <p:ph idx="3" type="subTitle"/>
          </p:nvPr>
        </p:nvSpPr>
        <p:spPr>
          <a:xfrm>
            <a:off x="3374100" y="2902136"/>
            <a:ext cx="23958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255" name="Google Shape;1255;p23"/>
          <p:cNvSpPr txBox="1"/>
          <p:nvPr>
            <p:ph idx="4" type="title"/>
          </p:nvPr>
        </p:nvSpPr>
        <p:spPr>
          <a:xfrm>
            <a:off x="5939705" y="2523119"/>
            <a:ext cx="2395800" cy="2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56" name="Google Shape;1256;p23"/>
          <p:cNvSpPr txBox="1"/>
          <p:nvPr>
            <p:ph idx="5" type="subTitle"/>
          </p:nvPr>
        </p:nvSpPr>
        <p:spPr>
          <a:xfrm>
            <a:off x="5939705" y="2902142"/>
            <a:ext cx="23958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257" name="Google Shape;1257;p23"/>
          <p:cNvSpPr txBox="1"/>
          <p:nvPr>
            <p:ph idx="6" type="title"/>
          </p:nvPr>
        </p:nvSpPr>
        <p:spPr>
          <a:xfrm>
            <a:off x="720000" y="557784"/>
            <a:ext cx="7704000" cy="63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1258" name="Google Shape;1258;p23"/>
          <p:cNvGrpSpPr/>
          <p:nvPr/>
        </p:nvGrpSpPr>
        <p:grpSpPr>
          <a:xfrm>
            <a:off x="-1630264" y="-189410"/>
            <a:ext cx="11764677" cy="790400"/>
            <a:chOff x="-1630264" y="-189410"/>
            <a:chExt cx="11764677" cy="790400"/>
          </a:xfrm>
        </p:grpSpPr>
        <p:sp>
          <p:nvSpPr>
            <p:cNvPr id="1259" name="Google Shape;1259;p23"/>
            <p:cNvSpPr/>
            <p:nvPr/>
          </p:nvSpPr>
          <p:spPr>
            <a:xfrm>
              <a:off x="-1158211" y="-189410"/>
              <a:ext cx="11292625" cy="790400"/>
            </a:xfrm>
            <a:custGeom>
              <a:rect b="b" l="l" r="r" t="t"/>
              <a:pathLst>
                <a:path extrusionOk="0" h="31616" w="451705">
                  <a:moveTo>
                    <a:pt x="408936" y="31471"/>
                  </a:moveTo>
                  <a:cubicBezTo>
                    <a:pt x="393614" y="31528"/>
                    <a:pt x="376241" y="31243"/>
                    <a:pt x="359381" y="31129"/>
                  </a:cubicBezTo>
                  <a:cubicBezTo>
                    <a:pt x="342521" y="31015"/>
                    <a:pt x="319167" y="31922"/>
                    <a:pt x="307775" y="30787"/>
                  </a:cubicBezTo>
                  <a:cubicBezTo>
                    <a:pt x="296383" y="29653"/>
                    <a:pt x="295586" y="26425"/>
                    <a:pt x="291029" y="24322"/>
                  </a:cubicBezTo>
                  <a:cubicBezTo>
                    <a:pt x="286472" y="22219"/>
                    <a:pt x="285105" y="19652"/>
                    <a:pt x="280434" y="18171"/>
                  </a:cubicBezTo>
                  <a:cubicBezTo>
                    <a:pt x="275763" y="16690"/>
                    <a:pt x="269782" y="15949"/>
                    <a:pt x="263004" y="15436"/>
                  </a:cubicBezTo>
                  <a:cubicBezTo>
                    <a:pt x="256226" y="14923"/>
                    <a:pt x="247626" y="15152"/>
                    <a:pt x="239765" y="15095"/>
                  </a:cubicBezTo>
                  <a:cubicBezTo>
                    <a:pt x="231905" y="15038"/>
                    <a:pt x="231904" y="15095"/>
                    <a:pt x="215841" y="15095"/>
                  </a:cubicBezTo>
                  <a:cubicBezTo>
                    <a:pt x="199778" y="15095"/>
                    <a:pt x="177279" y="15152"/>
                    <a:pt x="143388" y="15095"/>
                  </a:cubicBezTo>
                  <a:cubicBezTo>
                    <a:pt x="109497" y="15038"/>
                    <a:pt x="35458" y="14450"/>
                    <a:pt x="12494" y="14753"/>
                  </a:cubicBezTo>
                  <a:cubicBezTo>
                    <a:pt x="-10470" y="15056"/>
                    <a:pt x="5163" y="17465"/>
                    <a:pt x="5602" y="16912"/>
                  </a:cubicBezTo>
                  <a:cubicBezTo>
                    <a:pt x="6041" y="16359"/>
                    <a:pt x="13185" y="13325"/>
                    <a:pt x="15126" y="11436"/>
                  </a:cubicBezTo>
                  <a:cubicBezTo>
                    <a:pt x="17067" y="9547"/>
                    <a:pt x="14845" y="7353"/>
                    <a:pt x="17250" y="5579"/>
                  </a:cubicBezTo>
                  <a:cubicBezTo>
                    <a:pt x="19655" y="3806"/>
                    <a:pt x="21295" y="1535"/>
                    <a:pt x="29554" y="795"/>
                  </a:cubicBezTo>
                  <a:cubicBezTo>
                    <a:pt x="37813" y="55"/>
                    <a:pt x="44022" y="1080"/>
                    <a:pt x="66806" y="1137"/>
                  </a:cubicBezTo>
                  <a:cubicBezTo>
                    <a:pt x="89590" y="1194"/>
                    <a:pt x="127525" y="1194"/>
                    <a:pt x="166258" y="1137"/>
                  </a:cubicBezTo>
                  <a:cubicBezTo>
                    <a:pt x="204991" y="1080"/>
                    <a:pt x="257110" y="739"/>
                    <a:pt x="299203" y="796"/>
                  </a:cubicBezTo>
                  <a:cubicBezTo>
                    <a:pt x="341297" y="853"/>
                    <a:pt x="397744" y="-1426"/>
                    <a:pt x="418819" y="1479"/>
                  </a:cubicBezTo>
                  <a:cubicBezTo>
                    <a:pt x="439894" y="4384"/>
                    <a:pt x="423832" y="14580"/>
                    <a:pt x="425655" y="18225"/>
                  </a:cubicBezTo>
                  <a:cubicBezTo>
                    <a:pt x="427478" y="21870"/>
                    <a:pt x="425479" y="21257"/>
                    <a:pt x="429756" y="23351"/>
                  </a:cubicBezTo>
                  <a:cubicBezTo>
                    <a:pt x="434033" y="25445"/>
                    <a:pt x="454785" y="29434"/>
                    <a:pt x="451315" y="30787"/>
                  </a:cubicBezTo>
                  <a:cubicBezTo>
                    <a:pt x="447845" y="32140"/>
                    <a:pt x="424258" y="31414"/>
                    <a:pt x="408936" y="314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260" name="Google Shape;1260;p23"/>
            <p:cNvSpPr/>
            <p:nvPr/>
          </p:nvSpPr>
          <p:spPr>
            <a:xfrm>
              <a:off x="-1630264" y="132557"/>
              <a:ext cx="11303750" cy="410925"/>
            </a:xfrm>
            <a:custGeom>
              <a:rect b="b" l="l" r="r" t="t"/>
              <a:pathLst>
                <a:path extrusionOk="0" h="16437" w="452150">
                  <a:moveTo>
                    <a:pt x="452150" y="16088"/>
                  </a:moveTo>
                  <a:cubicBezTo>
                    <a:pt x="439106" y="16088"/>
                    <a:pt x="392114" y="16031"/>
                    <a:pt x="373887" y="16088"/>
                  </a:cubicBezTo>
                  <a:cubicBezTo>
                    <a:pt x="355660" y="16145"/>
                    <a:pt x="350590" y="16487"/>
                    <a:pt x="342786" y="16430"/>
                  </a:cubicBezTo>
                  <a:cubicBezTo>
                    <a:pt x="334982" y="16373"/>
                    <a:pt x="331565" y="16487"/>
                    <a:pt x="327065" y="15746"/>
                  </a:cubicBezTo>
                  <a:cubicBezTo>
                    <a:pt x="322565" y="15006"/>
                    <a:pt x="320515" y="14265"/>
                    <a:pt x="315787" y="11987"/>
                  </a:cubicBezTo>
                  <a:cubicBezTo>
                    <a:pt x="311059" y="9709"/>
                    <a:pt x="307528" y="4013"/>
                    <a:pt x="298699" y="2076"/>
                  </a:cubicBezTo>
                  <a:cubicBezTo>
                    <a:pt x="289870" y="139"/>
                    <a:pt x="293117" y="709"/>
                    <a:pt x="262814" y="367"/>
                  </a:cubicBezTo>
                  <a:cubicBezTo>
                    <a:pt x="232511" y="25"/>
                    <a:pt x="160685" y="82"/>
                    <a:pt x="116883" y="25"/>
                  </a:cubicBezTo>
                  <a:cubicBezTo>
                    <a:pt x="73081" y="-32"/>
                    <a:pt x="19481" y="25"/>
                    <a:pt x="0" y="25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261" name="Google Shape;1261;p23"/>
            <p:cNvSpPr/>
            <p:nvPr/>
          </p:nvSpPr>
          <p:spPr>
            <a:xfrm>
              <a:off x="-1596155" y="87717"/>
              <a:ext cx="11303750" cy="410925"/>
            </a:xfrm>
            <a:custGeom>
              <a:rect b="b" l="l" r="r" t="t"/>
              <a:pathLst>
                <a:path extrusionOk="0" h="16437" w="452150">
                  <a:moveTo>
                    <a:pt x="452150" y="16088"/>
                  </a:moveTo>
                  <a:cubicBezTo>
                    <a:pt x="439106" y="16088"/>
                    <a:pt x="392114" y="16031"/>
                    <a:pt x="373887" y="16088"/>
                  </a:cubicBezTo>
                  <a:cubicBezTo>
                    <a:pt x="355660" y="16145"/>
                    <a:pt x="350590" y="16487"/>
                    <a:pt x="342786" y="16430"/>
                  </a:cubicBezTo>
                  <a:cubicBezTo>
                    <a:pt x="334982" y="16373"/>
                    <a:pt x="331565" y="16487"/>
                    <a:pt x="327065" y="15746"/>
                  </a:cubicBezTo>
                  <a:cubicBezTo>
                    <a:pt x="322565" y="15006"/>
                    <a:pt x="320515" y="14265"/>
                    <a:pt x="315787" y="11987"/>
                  </a:cubicBezTo>
                  <a:cubicBezTo>
                    <a:pt x="311059" y="9709"/>
                    <a:pt x="307528" y="4013"/>
                    <a:pt x="298699" y="2076"/>
                  </a:cubicBezTo>
                  <a:cubicBezTo>
                    <a:pt x="289870" y="139"/>
                    <a:pt x="293117" y="709"/>
                    <a:pt x="262814" y="367"/>
                  </a:cubicBezTo>
                  <a:cubicBezTo>
                    <a:pt x="232511" y="25"/>
                    <a:pt x="160685" y="82"/>
                    <a:pt x="116883" y="25"/>
                  </a:cubicBezTo>
                  <a:cubicBezTo>
                    <a:pt x="73081" y="-32"/>
                    <a:pt x="19481" y="25"/>
                    <a:pt x="0" y="25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grpSp>
          <p:nvGrpSpPr>
            <p:cNvPr id="1262" name="Google Shape;1262;p23"/>
            <p:cNvGrpSpPr/>
            <p:nvPr/>
          </p:nvGrpSpPr>
          <p:grpSpPr>
            <a:xfrm>
              <a:off x="6406513" y="222225"/>
              <a:ext cx="346813" cy="186675"/>
              <a:chOff x="6406513" y="269575"/>
              <a:chExt cx="346813" cy="186675"/>
            </a:xfrm>
          </p:grpSpPr>
          <p:sp>
            <p:nvSpPr>
              <p:cNvPr id="1263" name="Google Shape;1263;p23"/>
              <p:cNvSpPr/>
              <p:nvPr/>
            </p:nvSpPr>
            <p:spPr>
              <a:xfrm>
                <a:off x="6641425" y="344350"/>
                <a:ext cx="111900" cy="1119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4" name="Google Shape;1264;p23"/>
              <p:cNvSpPr/>
              <p:nvPr/>
            </p:nvSpPr>
            <p:spPr>
              <a:xfrm>
                <a:off x="6406513" y="269575"/>
                <a:ext cx="158700" cy="1587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65" name="Google Shape;1265;p23"/>
            <p:cNvGrpSpPr/>
            <p:nvPr/>
          </p:nvGrpSpPr>
          <p:grpSpPr>
            <a:xfrm>
              <a:off x="8733500" y="-1"/>
              <a:ext cx="331646" cy="342864"/>
              <a:chOff x="8489950" y="332499"/>
              <a:chExt cx="331646" cy="342864"/>
            </a:xfrm>
          </p:grpSpPr>
          <p:sp>
            <p:nvSpPr>
              <p:cNvPr id="1266" name="Google Shape;1266;p23"/>
              <p:cNvSpPr/>
              <p:nvPr/>
            </p:nvSpPr>
            <p:spPr>
              <a:xfrm>
                <a:off x="8709696" y="563463"/>
                <a:ext cx="111900" cy="1119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7" name="Google Shape;1267;p23"/>
              <p:cNvSpPr/>
              <p:nvPr/>
            </p:nvSpPr>
            <p:spPr>
              <a:xfrm>
                <a:off x="8489950" y="332499"/>
                <a:ext cx="259800" cy="259800"/>
              </a:xfrm>
              <a:prstGeom prst="star4">
                <a:avLst>
                  <a:gd fmla="val 12500" name="adj"/>
                </a:avLst>
              </a:prstGeom>
              <a:solidFill>
                <a:schemeClr val="accen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268" name="Google Shape;1268;p23"/>
          <p:cNvGrpSpPr/>
          <p:nvPr/>
        </p:nvGrpSpPr>
        <p:grpSpPr>
          <a:xfrm>
            <a:off x="-1570098" y="4560991"/>
            <a:ext cx="11522848" cy="761000"/>
            <a:chOff x="-1570098" y="4560991"/>
            <a:chExt cx="11522848" cy="761000"/>
          </a:xfrm>
        </p:grpSpPr>
        <p:sp>
          <p:nvSpPr>
            <p:cNvPr id="1269" name="Google Shape;1269;p23"/>
            <p:cNvSpPr/>
            <p:nvPr/>
          </p:nvSpPr>
          <p:spPr>
            <a:xfrm>
              <a:off x="-1570098" y="4560991"/>
              <a:ext cx="10957275" cy="761000"/>
            </a:xfrm>
            <a:custGeom>
              <a:rect b="b" l="l" r="r" t="t"/>
              <a:pathLst>
                <a:path extrusionOk="0" h="30440" w="438291">
                  <a:moveTo>
                    <a:pt x="4705" y="1314"/>
                  </a:moveTo>
                  <a:cubicBezTo>
                    <a:pt x="18603" y="-250"/>
                    <a:pt x="76749" y="258"/>
                    <a:pt x="96639" y="106"/>
                  </a:cubicBezTo>
                  <a:cubicBezTo>
                    <a:pt x="116529" y="-46"/>
                    <a:pt x="117867" y="-101"/>
                    <a:pt x="124043" y="401"/>
                  </a:cubicBezTo>
                  <a:cubicBezTo>
                    <a:pt x="130219" y="903"/>
                    <a:pt x="129533" y="982"/>
                    <a:pt x="133697" y="3116"/>
                  </a:cubicBezTo>
                  <a:cubicBezTo>
                    <a:pt x="137861" y="5250"/>
                    <a:pt x="142426" y="11432"/>
                    <a:pt x="149029" y="13204"/>
                  </a:cubicBezTo>
                  <a:cubicBezTo>
                    <a:pt x="155632" y="14976"/>
                    <a:pt x="164901" y="13659"/>
                    <a:pt x="173314" y="13750"/>
                  </a:cubicBezTo>
                  <a:cubicBezTo>
                    <a:pt x="181727" y="13841"/>
                    <a:pt x="189640" y="13841"/>
                    <a:pt x="199509" y="13750"/>
                  </a:cubicBezTo>
                  <a:cubicBezTo>
                    <a:pt x="209378" y="13659"/>
                    <a:pt x="217200" y="13295"/>
                    <a:pt x="232526" y="13204"/>
                  </a:cubicBezTo>
                  <a:cubicBezTo>
                    <a:pt x="247852" y="13113"/>
                    <a:pt x="259404" y="13204"/>
                    <a:pt x="291465" y="13204"/>
                  </a:cubicBezTo>
                  <a:cubicBezTo>
                    <a:pt x="323527" y="13204"/>
                    <a:pt x="401023" y="14259"/>
                    <a:pt x="424895" y="13204"/>
                  </a:cubicBezTo>
                  <a:cubicBezTo>
                    <a:pt x="448768" y="12149"/>
                    <a:pt x="433130" y="6931"/>
                    <a:pt x="434700" y="6873"/>
                  </a:cubicBezTo>
                  <a:cubicBezTo>
                    <a:pt x="436270" y="6816"/>
                    <a:pt x="434636" y="9305"/>
                    <a:pt x="434314" y="12859"/>
                  </a:cubicBezTo>
                  <a:cubicBezTo>
                    <a:pt x="433992" y="16413"/>
                    <a:pt x="437815" y="25412"/>
                    <a:pt x="432769" y="28199"/>
                  </a:cubicBezTo>
                  <a:cubicBezTo>
                    <a:pt x="427723" y="30986"/>
                    <a:pt x="415680" y="29491"/>
                    <a:pt x="404040" y="29581"/>
                  </a:cubicBezTo>
                  <a:cubicBezTo>
                    <a:pt x="392401" y="29672"/>
                    <a:pt x="386912" y="28882"/>
                    <a:pt x="362932" y="28742"/>
                  </a:cubicBezTo>
                  <a:cubicBezTo>
                    <a:pt x="338952" y="28602"/>
                    <a:pt x="299408" y="28462"/>
                    <a:pt x="260162" y="28742"/>
                  </a:cubicBezTo>
                  <a:cubicBezTo>
                    <a:pt x="220916" y="29022"/>
                    <a:pt x="168042" y="30280"/>
                    <a:pt x="127455" y="30420"/>
                  </a:cubicBezTo>
                  <a:cubicBezTo>
                    <a:pt x="86868" y="30560"/>
                    <a:pt x="35929" y="29931"/>
                    <a:pt x="16641" y="29581"/>
                  </a:cubicBezTo>
                  <a:cubicBezTo>
                    <a:pt x="-2647" y="29232"/>
                    <a:pt x="12472" y="30001"/>
                    <a:pt x="11727" y="28323"/>
                  </a:cubicBezTo>
                  <a:cubicBezTo>
                    <a:pt x="10982" y="26645"/>
                    <a:pt x="11919" y="22651"/>
                    <a:pt x="12173" y="19512"/>
                  </a:cubicBezTo>
                  <a:cubicBezTo>
                    <a:pt x="12427" y="16373"/>
                    <a:pt x="14494" y="12521"/>
                    <a:pt x="13249" y="9488"/>
                  </a:cubicBezTo>
                  <a:cubicBezTo>
                    <a:pt x="12004" y="6455"/>
                    <a:pt x="-9193" y="2878"/>
                    <a:pt x="4705" y="13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270" name="Google Shape;1270;p23"/>
            <p:cNvSpPr/>
            <p:nvPr/>
          </p:nvSpPr>
          <p:spPr>
            <a:xfrm>
              <a:off x="-1391600" y="4642483"/>
              <a:ext cx="11344350" cy="350950"/>
            </a:xfrm>
            <a:custGeom>
              <a:rect b="b" l="l" r="r" t="t"/>
              <a:pathLst>
                <a:path extrusionOk="0" h="14038" w="453774">
                  <a:moveTo>
                    <a:pt x="0" y="395"/>
                  </a:moveTo>
                  <a:cubicBezTo>
                    <a:pt x="13416" y="350"/>
                    <a:pt x="61122" y="122"/>
                    <a:pt x="80495" y="122"/>
                  </a:cubicBezTo>
                  <a:cubicBezTo>
                    <a:pt x="99868" y="122"/>
                    <a:pt x="108463" y="-287"/>
                    <a:pt x="116240" y="395"/>
                  </a:cubicBezTo>
                  <a:cubicBezTo>
                    <a:pt x="124017" y="1077"/>
                    <a:pt x="123517" y="2214"/>
                    <a:pt x="127155" y="4215"/>
                  </a:cubicBezTo>
                  <a:cubicBezTo>
                    <a:pt x="130793" y="6216"/>
                    <a:pt x="132112" y="10855"/>
                    <a:pt x="138069" y="12401"/>
                  </a:cubicBezTo>
                  <a:cubicBezTo>
                    <a:pt x="144027" y="13947"/>
                    <a:pt x="153213" y="13310"/>
                    <a:pt x="162900" y="13492"/>
                  </a:cubicBezTo>
                  <a:cubicBezTo>
                    <a:pt x="172587" y="13674"/>
                    <a:pt x="166310" y="13401"/>
                    <a:pt x="196189" y="13492"/>
                  </a:cubicBezTo>
                  <a:cubicBezTo>
                    <a:pt x="226068" y="13583"/>
                    <a:pt x="299241" y="14038"/>
                    <a:pt x="342172" y="14038"/>
                  </a:cubicBezTo>
                  <a:cubicBezTo>
                    <a:pt x="385103" y="14038"/>
                    <a:pt x="435174" y="13583"/>
                    <a:pt x="453774" y="13492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271" name="Google Shape;1271;p23"/>
            <p:cNvSpPr/>
            <p:nvPr/>
          </p:nvSpPr>
          <p:spPr>
            <a:xfrm>
              <a:off x="-1426870" y="4692558"/>
              <a:ext cx="11344350" cy="350950"/>
            </a:xfrm>
            <a:custGeom>
              <a:rect b="b" l="l" r="r" t="t"/>
              <a:pathLst>
                <a:path extrusionOk="0" h="14038" w="453774">
                  <a:moveTo>
                    <a:pt x="0" y="395"/>
                  </a:moveTo>
                  <a:cubicBezTo>
                    <a:pt x="13416" y="350"/>
                    <a:pt x="61122" y="122"/>
                    <a:pt x="80495" y="122"/>
                  </a:cubicBezTo>
                  <a:cubicBezTo>
                    <a:pt x="99868" y="122"/>
                    <a:pt x="108463" y="-287"/>
                    <a:pt x="116240" y="395"/>
                  </a:cubicBezTo>
                  <a:cubicBezTo>
                    <a:pt x="124017" y="1077"/>
                    <a:pt x="123517" y="2214"/>
                    <a:pt x="127155" y="4215"/>
                  </a:cubicBezTo>
                  <a:cubicBezTo>
                    <a:pt x="130793" y="6216"/>
                    <a:pt x="132112" y="10855"/>
                    <a:pt x="138069" y="12401"/>
                  </a:cubicBezTo>
                  <a:cubicBezTo>
                    <a:pt x="144027" y="13947"/>
                    <a:pt x="153213" y="13310"/>
                    <a:pt x="162900" y="13492"/>
                  </a:cubicBezTo>
                  <a:cubicBezTo>
                    <a:pt x="172587" y="13674"/>
                    <a:pt x="166310" y="13401"/>
                    <a:pt x="196189" y="13492"/>
                  </a:cubicBezTo>
                  <a:cubicBezTo>
                    <a:pt x="226068" y="13583"/>
                    <a:pt x="299241" y="14038"/>
                    <a:pt x="342172" y="14038"/>
                  </a:cubicBezTo>
                  <a:cubicBezTo>
                    <a:pt x="385103" y="14038"/>
                    <a:pt x="435174" y="13583"/>
                    <a:pt x="453774" y="13492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grpSp>
          <p:nvGrpSpPr>
            <p:cNvPr id="1272" name="Google Shape;1272;p23"/>
            <p:cNvGrpSpPr/>
            <p:nvPr/>
          </p:nvGrpSpPr>
          <p:grpSpPr>
            <a:xfrm>
              <a:off x="334300" y="4829049"/>
              <a:ext cx="771403" cy="288460"/>
              <a:chOff x="8164200" y="4855049"/>
              <a:chExt cx="771403" cy="288460"/>
            </a:xfrm>
          </p:grpSpPr>
          <p:sp>
            <p:nvSpPr>
              <p:cNvPr id="1273" name="Google Shape;1273;p23"/>
              <p:cNvSpPr/>
              <p:nvPr/>
            </p:nvSpPr>
            <p:spPr>
              <a:xfrm>
                <a:off x="8675803" y="4883709"/>
                <a:ext cx="259800" cy="2598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4" name="Google Shape;1274;p23"/>
              <p:cNvSpPr/>
              <p:nvPr/>
            </p:nvSpPr>
            <p:spPr>
              <a:xfrm>
                <a:off x="8491821" y="4855050"/>
                <a:ext cx="111900" cy="1119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5" name="Google Shape;1275;p23"/>
              <p:cNvSpPr/>
              <p:nvPr/>
            </p:nvSpPr>
            <p:spPr>
              <a:xfrm>
                <a:off x="8164200" y="4855049"/>
                <a:ext cx="259800" cy="259800"/>
              </a:xfrm>
              <a:prstGeom prst="star4">
                <a:avLst>
                  <a:gd fmla="val 12500" name="adj"/>
                </a:avLst>
              </a:prstGeom>
              <a:solidFill>
                <a:schemeClr val="accen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76" name="Google Shape;1276;p23"/>
            <p:cNvGrpSpPr/>
            <p:nvPr/>
          </p:nvGrpSpPr>
          <p:grpSpPr>
            <a:xfrm>
              <a:off x="1270875" y="4784224"/>
              <a:ext cx="331646" cy="342864"/>
              <a:chOff x="8489950" y="332499"/>
              <a:chExt cx="331646" cy="342864"/>
            </a:xfrm>
          </p:grpSpPr>
          <p:sp>
            <p:nvSpPr>
              <p:cNvPr id="1277" name="Google Shape;1277;p23"/>
              <p:cNvSpPr/>
              <p:nvPr/>
            </p:nvSpPr>
            <p:spPr>
              <a:xfrm>
                <a:off x="8709696" y="563463"/>
                <a:ext cx="111900" cy="1119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8" name="Google Shape;1278;p23"/>
              <p:cNvSpPr/>
              <p:nvPr/>
            </p:nvSpPr>
            <p:spPr>
              <a:xfrm>
                <a:off x="8489950" y="332499"/>
                <a:ext cx="259800" cy="259800"/>
              </a:xfrm>
              <a:prstGeom prst="star4">
                <a:avLst>
                  <a:gd fmla="val 12500" name="adj"/>
                </a:avLst>
              </a:prstGeom>
              <a:solidFill>
                <a:schemeClr val="accen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1_1_1_1">
    <p:spTree>
      <p:nvGrpSpPr>
        <p:cNvPr id="1279" name="Shape 1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0" name="Google Shape;1280;p24"/>
          <p:cNvGrpSpPr/>
          <p:nvPr/>
        </p:nvGrpSpPr>
        <p:grpSpPr>
          <a:xfrm>
            <a:off x="75" y="50"/>
            <a:ext cx="9144183" cy="5413256"/>
            <a:chOff x="1619453" y="1201199"/>
            <a:chExt cx="3959892" cy="2344213"/>
          </a:xfrm>
        </p:grpSpPr>
        <p:sp>
          <p:nvSpPr>
            <p:cNvPr id="1281" name="Google Shape;1281;p24"/>
            <p:cNvSpPr/>
            <p:nvPr/>
          </p:nvSpPr>
          <p:spPr>
            <a:xfrm>
              <a:off x="1808797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2" name="Google Shape;1282;p24"/>
            <p:cNvSpPr/>
            <p:nvPr/>
          </p:nvSpPr>
          <p:spPr>
            <a:xfrm>
              <a:off x="1980572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3" name="Google Shape;1283;p24"/>
            <p:cNvSpPr/>
            <p:nvPr/>
          </p:nvSpPr>
          <p:spPr>
            <a:xfrm>
              <a:off x="2152372" y="1201199"/>
              <a:ext cx="0" cy="2344213"/>
            </a:xfrm>
            <a:custGeom>
              <a:rect b="b" l="l" r="r" t="t"/>
              <a:pathLst>
                <a:path extrusionOk="0" fill="none" h="107164" w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4" name="Google Shape;1284;p24"/>
            <p:cNvSpPr/>
            <p:nvPr/>
          </p:nvSpPr>
          <p:spPr>
            <a:xfrm>
              <a:off x="2324147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5" name="Google Shape;1285;p24"/>
            <p:cNvSpPr/>
            <p:nvPr/>
          </p:nvSpPr>
          <p:spPr>
            <a:xfrm>
              <a:off x="2495972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6" name="Google Shape;1286;p24"/>
            <p:cNvSpPr/>
            <p:nvPr/>
          </p:nvSpPr>
          <p:spPr>
            <a:xfrm>
              <a:off x="2667747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7" name="Google Shape;1287;p24"/>
            <p:cNvSpPr/>
            <p:nvPr/>
          </p:nvSpPr>
          <p:spPr>
            <a:xfrm>
              <a:off x="2839522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8" name="Google Shape;1288;p24"/>
            <p:cNvSpPr/>
            <p:nvPr/>
          </p:nvSpPr>
          <p:spPr>
            <a:xfrm>
              <a:off x="3011322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9" name="Google Shape;1289;p24"/>
            <p:cNvSpPr/>
            <p:nvPr/>
          </p:nvSpPr>
          <p:spPr>
            <a:xfrm>
              <a:off x="3183097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0" name="Google Shape;1290;p24"/>
            <p:cNvSpPr/>
            <p:nvPr/>
          </p:nvSpPr>
          <p:spPr>
            <a:xfrm>
              <a:off x="3354897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1" name="Google Shape;1291;p24"/>
            <p:cNvSpPr/>
            <p:nvPr/>
          </p:nvSpPr>
          <p:spPr>
            <a:xfrm>
              <a:off x="3526672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2" name="Google Shape;1292;p24"/>
            <p:cNvSpPr/>
            <p:nvPr/>
          </p:nvSpPr>
          <p:spPr>
            <a:xfrm>
              <a:off x="3698472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3" name="Google Shape;1293;p24"/>
            <p:cNvSpPr/>
            <p:nvPr/>
          </p:nvSpPr>
          <p:spPr>
            <a:xfrm>
              <a:off x="3870247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4" name="Google Shape;1294;p24"/>
            <p:cNvSpPr/>
            <p:nvPr/>
          </p:nvSpPr>
          <p:spPr>
            <a:xfrm>
              <a:off x="4042047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5" name="Google Shape;1295;p24"/>
            <p:cNvSpPr/>
            <p:nvPr/>
          </p:nvSpPr>
          <p:spPr>
            <a:xfrm>
              <a:off x="4213821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6" name="Google Shape;1296;p24"/>
            <p:cNvSpPr/>
            <p:nvPr/>
          </p:nvSpPr>
          <p:spPr>
            <a:xfrm>
              <a:off x="4385596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7" name="Google Shape;1297;p24"/>
            <p:cNvSpPr/>
            <p:nvPr/>
          </p:nvSpPr>
          <p:spPr>
            <a:xfrm>
              <a:off x="4557396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8" name="Google Shape;1298;p24"/>
            <p:cNvSpPr/>
            <p:nvPr/>
          </p:nvSpPr>
          <p:spPr>
            <a:xfrm>
              <a:off x="4729171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9" name="Google Shape;1299;p24"/>
            <p:cNvSpPr/>
            <p:nvPr/>
          </p:nvSpPr>
          <p:spPr>
            <a:xfrm>
              <a:off x="4900971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0" name="Google Shape;1300;p24"/>
            <p:cNvSpPr/>
            <p:nvPr/>
          </p:nvSpPr>
          <p:spPr>
            <a:xfrm>
              <a:off x="5072746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1" name="Google Shape;1301;p24"/>
            <p:cNvSpPr/>
            <p:nvPr/>
          </p:nvSpPr>
          <p:spPr>
            <a:xfrm>
              <a:off x="5244546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2" name="Google Shape;1302;p24"/>
            <p:cNvSpPr/>
            <p:nvPr/>
          </p:nvSpPr>
          <p:spPr>
            <a:xfrm>
              <a:off x="5416321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3" name="Google Shape;1303;p24"/>
            <p:cNvSpPr/>
            <p:nvPr/>
          </p:nvSpPr>
          <p:spPr>
            <a:xfrm>
              <a:off x="1619453" y="1362125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4" name="Google Shape;1304;p24"/>
            <p:cNvSpPr/>
            <p:nvPr/>
          </p:nvSpPr>
          <p:spPr>
            <a:xfrm>
              <a:off x="1619453" y="1533925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5" name="Google Shape;1305;p24"/>
            <p:cNvSpPr/>
            <p:nvPr/>
          </p:nvSpPr>
          <p:spPr>
            <a:xfrm>
              <a:off x="1619453" y="1705700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6" name="Google Shape;1306;p24"/>
            <p:cNvSpPr/>
            <p:nvPr/>
          </p:nvSpPr>
          <p:spPr>
            <a:xfrm>
              <a:off x="1619453" y="1877475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7" name="Google Shape;1307;p24"/>
            <p:cNvSpPr/>
            <p:nvPr/>
          </p:nvSpPr>
          <p:spPr>
            <a:xfrm>
              <a:off x="1619453" y="2049275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8" name="Google Shape;1308;p24"/>
            <p:cNvSpPr/>
            <p:nvPr/>
          </p:nvSpPr>
          <p:spPr>
            <a:xfrm>
              <a:off x="1619453" y="2221050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9" name="Google Shape;1309;p24"/>
            <p:cNvSpPr/>
            <p:nvPr/>
          </p:nvSpPr>
          <p:spPr>
            <a:xfrm>
              <a:off x="1619453" y="2392824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0" name="Google Shape;1310;p24"/>
            <p:cNvSpPr/>
            <p:nvPr/>
          </p:nvSpPr>
          <p:spPr>
            <a:xfrm>
              <a:off x="1619453" y="2564624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1" name="Google Shape;1311;p24"/>
            <p:cNvSpPr/>
            <p:nvPr/>
          </p:nvSpPr>
          <p:spPr>
            <a:xfrm>
              <a:off x="1619453" y="2736424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2" name="Google Shape;1312;p24"/>
            <p:cNvSpPr/>
            <p:nvPr/>
          </p:nvSpPr>
          <p:spPr>
            <a:xfrm>
              <a:off x="1619453" y="2908199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3" name="Google Shape;1313;p24"/>
            <p:cNvSpPr/>
            <p:nvPr/>
          </p:nvSpPr>
          <p:spPr>
            <a:xfrm>
              <a:off x="1619453" y="3079999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4" name="Google Shape;1314;p24"/>
            <p:cNvSpPr/>
            <p:nvPr/>
          </p:nvSpPr>
          <p:spPr>
            <a:xfrm>
              <a:off x="1619453" y="3251774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5" name="Google Shape;1315;p24"/>
            <p:cNvSpPr/>
            <p:nvPr/>
          </p:nvSpPr>
          <p:spPr>
            <a:xfrm>
              <a:off x="1619453" y="3423548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6" name="Google Shape;1316;p24"/>
          <p:cNvSpPr txBox="1"/>
          <p:nvPr>
            <p:ph type="title"/>
          </p:nvPr>
        </p:nvSpPr>
        <p:spPr>
          <a:xfrm>
            <a:off x="1265918" y="1579775"/>
            <a:ext cx="31758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17" name="Google Shape;1317;p24"/>
          <p:cNvSpPr txBox="1"/>
          <p:nvPr>
            <p:ph idx="1" type="subTitle"/>
          </p:nvPr>
        </p:nvSpPr>
        <p:spPr>
          <a:xfrm>
            <a:off x="1265918" y="1879475"/>
            <a:ext cx="3175800" cy="62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18" name="Google Shape;1318;p24"/>
          <p:cNvSpPr txBox="1"/>
          <p:nvPr>
            <p:ph idx="2" type="title"/>
          </p:nvPr>
        </p:nvSpPr>
        <p:spPr>
          <a:xfrm>
            <a:off x="5225430" y="1578425"/>
            <a:ext cx="31758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19" name="Google Shape;1319;p24"/>
          <p:cNvSpPr txBox="1"/>
          <p:nvPr>
            <p:ph idx="3" type="subTitle"/>
          </p:nvPr>
        </p:nvSpPr>
        <p:spPr>
          <a:xfrm>
            <a:off x="5225429" y="1878125"/>
            <a:ext cx="3175800" cy="62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20" name="Google Shape;1320;p24"/>
          <p:cNvSpPr txBox="1"/>
          <p:nvPr>
            <p:ph idx="4" type="title"/>
          </p:nvPr>
        </p:nvSpPr>
        <p:spPr>
          <a:xfrm>
            <a:off x="1265890" y="3294250"/>
            <a:ext cx="31758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21" name="Google Shape;1321;p24"/>
          <p:cNvSpPr txBox="1"/>
          <p:nvPr>
            <p:ph idx="5" type="subTitle"/>
          </p:nvPr>
        </p:nvSpPr>
        <p:spPr>
          <a:xfrm>
            <a:off x="1265918" y="3594000"/>
            <a:ext cx="3175800" cy="62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22" name="Google Shape;1322;p24"/>
          <p:cNvSpPr txBox="1"/>
          <p:nvPr>
            <p:ph idx="6" type="title"/>
          </p:nvPr>
        </p:nvSpPr>
        <p:spPr>
          <a:xfrm>
            <a:off x="5225426" y="3294250"/>
            <a:ext cx="31758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23" name="Google Shape;1323;p24"/>
          <p:cNvSpPr txBox="1"/>
          <p:nvPr>
            <p:ph idx="7" type="subTitle"/>
          </p:nvPr>
        </p:nvSpPr>
        <p:spPr>
          <a:xfrm>
            <a:off x="5225429" y="3594000"/>
            <a:ext cx="3175800" cy="62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24" name="Google Shape;1324;p24"/>
          <p:cNvSpPr txBox="1"/>
          <p:nvPr>
            <p:ph idx="8" type="title"/>
          </p:nvPr>
        </p:nvSpPr>
        <p:spPr>
          <a:xfrm>
            <a:off x="720000" y="557784"/>
            <a:ext cx="7704000" cy="63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1325" name="Google Shape;1325;p24"/>
          <p:cNvGrpSpPr/>
          <p:nvPr/>
        </p:nvGrpSpPr>
        <p:grpSpPr>
          <a:xfrm>
            <a:off x="-1630264" y="-189410"/>
            <a:ext cx="11764677" cy="790400"/>
            <a:chOff x="-1630264" y="-189410"/>
            <a:chExt cx="11764677" cy="790400"/>
          </a:xfrm>
        </p:grpSpPr>
        <p:sp>
          <p:nvSpPr>
            <p:cNvPr id="1326" name="Google Shape;1326;p24"/>
            <p:cNvSpPr/>
            <p:nvPr/>
          </p:nvSpPr>
          <p:spPr>
            <a:xfrm>
              <a:off x="-1158211" y="-189410"/>
              <a:ext cx="11292625" cy="790400"/>
            </a:xfrm>
            <a:custGeom>
              <a:rect b="b" l="l" r="r" t="t"/>
              <a:pathLst>
                <a:path extrusionOk="0" h="31616" w="451705">
                  <a:moveTo>
                    <a:pt x="408936" y="31471"/>
                  </a:moveTo>
                  <a:cubicBezTo>
                    <a:pt x="393614" y="31528"/>
                    <a:pt x="376241" y="31243"/>
                    <a:pt x="359381" y="31129"/>
                  </a:cubicBezTo>
                  <a:cubicBezTo>
                    <a:pt x="342521" y="31015"/>
                    <a:pt x="319167" y="31922"/>
                    <a:pt x="307775" y="30787"/>
                  </a:cubicBezTo>
                  <a:cubicBezTo>
                    <a:pt x="296383" y="29653"/>
                    <a:pt x="295586" y="26425"/>
                    <a:pt x="291029" y="24322"/>
                  </a:cubicBezTo>
                  <a:cubicBezTo>
                    <a:pt x="286472" y="22219"/>
                    <a:pt x="285105" y="19652"/>
                    <a:pt x="280434" y="18171"/>
                  </a:cubicBezTo>
                  <a:cubicBezTo>
                    <a:pt x="275763" y="16690"/>
                    <a:pt x="269782" y="15949"/>
                    <a:pt x="263004" y="15436"/>
                  </a:cubicBezTo>
                  <a:cubicBezTo>
                    <a:pt x="256226" y="14923"/>
                    <a:pt x="247626" y="15152"/>
                    <a:pt x="239765" y="15095"/>
                  </a:cubicBezTo>
                  <a:cubicBezTo>
                    <a:pt x="231905" y="15038"/>
                    <a:pt x="231904" y="15095"/>
                    <a:pt x="215841" y="15095"/>
                  </a:cubicBezTo>
                  <a:cubicBezTo>
                    <a:pt x="199778" y="15095"/>
                    <a:pt x="177279" y="15152"/>
                    <a:pt x="143388" y="15095"/>
                  </a:cubicBezTo>
                  <a:cubicBezTo>
                    <a:pt x="109497" y="15038"/>
                    <a:pt x="35458" y="14450"/>
                    <a:pt x="12494" y="14753"/>
                  </a:cubicBezTo>
                  <a:cubicBezTo>
                    <a:pt x="-10470" y="15056"/>
                    <a:pt x="5163" y="17465"/>
                    <a:pt x="5602" y="16912"/>
                  </a:cubicBezTo>
                  <a:cubicBezTo>
                    <a:pt x="6041" y="16359"/>
                    <a:pt x="13185" y="13325"/>
                    <a:pt x="15126" y="11436"/>
                  </a:cubicBezTo>
                  <a:cubicBezTo>
                    <a:pt x="17067" y="9547"/>
                    <a:pt x="14845" y="7353"/>
                    <a:pt x="17250" y="5579"/>
                  </a:cubicBezTo>
                  <a:cubicBezTo>
                    <a:pt x="19655" y="3806"/>
                    <a:pt x="21295" y="1535"/>
                    <a:pt x="29554" y="795"/>
                  </a:cubicBezTo>
                  <a:cubicBezTo>
                    <a:pt x="37813" y="55"/>
                    <a:pt x="44022" y="1080"/>
                    <a:pt x="66806" y="1137"/>
                  </a:cubicBezTo>
                  <a:cubicBezTo>
                    <a:pt x="89590" y="1194"/>
                    <a:pt x="127525" y="1194"/>
                    <a:pt x="166258" y="1137"/>
                  </a:cubicBezTo>
                  <a:cubicBezTo>
                    <a:pt x="204991" y="1080"/>
                    <a:pt x="257110" y="739"/>
                    <a:pt x="299203" y="796"/>
                  </a:cubicBezTo>
                  <a:cubicBezTo>
                    <a:pt x="341297" y="853"/>
                    <a:pt x="397744" y="-1426"/>
                    <a:pt x="418819" y="1479"/>
                  </a:cubicBezTo>
                  <a:cubicBezTo>
                    <a:pt x="439894" y="4384"/>
                    <a:pt x="423832" y="14580"/>
                    <a:pt x="425655" y="18225"/>
                  </a:cubicBezTo>
                  <a:cubicBezTo>
                    <a:pt x="427478" y="21870"/>
                    <a:pt x="425479" y="21257"/>
                    <a:pt x="429756" y="23351"/>
                  </a:cubicBezTo>
                  <a:cubicBezTo>
                    <a:pt x="434033" y="25445"/>
                    <a:pt x="454785" y="29434"/>
                    <a:pt x="451315" y="30787"/>
                  </a:cubicBezTo>
                  <a:cubicBezTo>
                    <a:pt x="447845" y="32140"/>
                    <a:pt x="424258" y="31414"/>
                    <a:pt x="408936" y="314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327" name="Google Shape;1327;p24"/>
            <p:cNvSpPr/>
            <p:nvPr/>
          </p:nvSpPr>
          <p:spPr>
            <a:xfrm>
              <a:off x="-1630264" y="132557"/>
              <a:ext cx="11303750" cy="410925"/>
            </a:xfrm>
            <a:custGeom>
              <a:rect b="b" l="l" r="r" t="t"/>
              <a:pathLst>
                <a:path extrusionOk="0" h="16437" w="452150">
                  <a:moveTo>
                    <a:pt x="452150" y="16088"/>
                  </a:moveTo>
                  <a:cubicBezTo>
                    <a:pt x="439106" y="16088"/>
                    <a:pt x="392114" y="16031"/>
                    <a:pt x="373887" y="16088"/>
                  </a:cubicBezTo>
                  <a:cubicBezTo>
                    <a:pt x="355660" y="16145"/>
                    <a:pt x="350590" y="16487"/>
                    <a:pt x="342786" y="16430"/>
                  </a:cubicBezTo>
                  <a:cubicBezTo>
                    <a:pt x="334982" y="16373"/>
                    <a:pt x="331565" y="16487"/>
                    <a:pt x="327065" y="15746"/>
                  </a:cubicBezTo>
                  <a:cubicBezTo>
                    <a:pt x="322565" y="15006"/>
                    <a:pt x="320515" y="14265"/>
                    <a:pt x="315787" y="11987"/>
                  </a:cubicBezTo>
                  <a:cubicBezTo>
                    <a:pt x="311059" y="9709"/>
                    <a:pt x="307528" y="4013"/>
                    <a:pt x="298699" y="2076"/>
                  </a:cubicBezTo>
                  <a:cubicBezTo>
                    <a:pt x="289870" y="139"/>
                    <a:pt x="293117" y="709"/>
                    <a:pt x="262814" y="367"/>
                  </a:cubicBezTo>
                  <a:cubicBezTo>
                    <a:pt x="232511" y="25"/>
                    <a:pt x="160685" y="82"/>
                    <a:pt x="116883" y="25"/>
                  </a:cubicBezTo>
                  <a:cubicBezTo>
                    <a:pt x="73081" y="-32"/>
                    <a:pt x="19481" y="25"/>
                    <a:pt x="0" y="25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328" name="Google Shape;1328;p24"/>
            <p:cNvSpPr/>
            <p:nvPr/>
          </p:nvSpPr>
          <p:spPr>
            <a:xfrm>
              <a:off x="-1596155" y="87717"/>
              <a:ext cx="11303750" cy="410925"/>
            </a:xfrm>
            <a:custGeom>
              <a:rect b="b" l="l" r="r" t="t"/>
              <a:pathLst>
                <a:path extrusionOk="0" h="16437" w="452150">
                  <a:moveTo>
                    <a:pt x="452150" y="16088"/>
                  </a:moveTo>
                  <a:cubicBezTo>
                    <a:pt x="439106" y="16088"/>
                    <a:pt x="392114" y="16031"/>
                    <a:pt x="373887" y="16088"/>
                  </a:cubicBezTo>
                  <a:cubicBezTo>
                    <a:pt x="355660" y="16145"/>
                    <a:pt x="350590" y="16487"/>
                    <a:pt x="342786" y="16430"/>
                  </a:cubicBezTo>
                  <a:cubicBezTo>
                    <a:pt x="334982" y="16373"/>
                    <a:pt x="331565" y="16487"/>
                    <a:pt x="327065" y="15746"/>
                  </a:cubicBezTo>
                  <a:cubicBezTo>
                    <a:pt x="322565" y="15006"/>
                    <a:pt x="320515" y="14265"/>
                    <a:pt x="315787" y="11987"/>
                  </a:cubicBezTo>
                  <a:cubicBezTo>
                    <a:pt x="311059" y="9709"/>
                    <a:pt x="307528" y="4013"/>
                    <a:pt x="298699" y="2076"/>
                  </a:cubicBezTo>
                  <a:cubicBezTo>
                    <a:pt x="289870" y="139"/>
                    <a:pt x="293117" y="709"/>
                    <a:pt x="262814" y="367"/>
                  </a:cubicBezTo>
                  <a:cubicBezTo>
                    <a:pt x="232511" y="25"/>
                    <a:pt x="160685" y="82"/>
                    <a:pt x="116883" y="25"/>
                  </a:cubicBezTo>
                  <a:cubicBezTo>
                    <a:pt x="73081" y="-32"/>
                    <a:pt x="19481" y="25"/>
                    <a:pt x="0" y="25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grpSp>
          <p:nvGrpSpPr>
            <p:cNvPr id="1329" name="Google Shape;1329;p24"/>
            <p:cNvGrpSpPr/>
            <p:nvPr/>
          </p:nvGrpSpPr>
          <p:grpSpPr>
            <a:xfrm>
              <a:off x="6406513" y="222225"/>
              <a:ext cx="346813" cy="186675"/>
              <a:chOff x="6406513" y="269575"/>
              <a:chExt cx="346813" cy="186675"/>
            </a:xfrm>
          </p:grpSpPr>
          <p:sp>
            <p:nvSpPr>
              <p:cNvPr id="1330" name="Google Shape;1330;p24"/>
              <p:cNvSpPr/>
              <p:nvPr/>
            </p:nvSpPr>
            <p:spPr>
              <a:xfrm>
                <a:off x="6641425" y="344350"/>
                <a:ext cx="111900" cy="1119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1" name="Google Shape;1331;p24"/>
              <p:cNvSpPr/>
              <p:nvPr/>
            </p:nvSpPr>
            <p:spPr>
              <a:xfrm>
                <a:off x="6406513" y="269575"/>
                <a:ext cx="158700" cy="1587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32" name="Google Shape;1332;p24"/>
            <p:cNvGrpSpPr/>
            <p:nvPr/>
          </p:nvGrpSpPr>
          <p:grpSpPr>
            <a:xfrm>
              <a:off x="8733500" y="-1"/>
              <a:ext cx="331646" cy="342864"/>
              <a:chOff x="8489950" y="332499"/>
              <a:chExt cx="331646" cy="342864"/>
            </a:xfrm>
          </p:grpSpPr>
          <p:sp>
            <p:nvSpPr>
              <p:cNvPr id="1333" name="Google Shape;1333;p24"/>
              <p:cNvSpPr/>
              <p:nvPr/>
            </p:nvSpPr>
            <p:spPr>
              <a:xfrm>
                <a:off x="8709696" y="563463"/>
                <a:ext cx="111900" cy="1119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4" name="Google Shape;1334;p24"/>
              <p:cNvSpPr/>
              <p:nvPr/>
            </p:nvSpPr>
            <p:spPr>
              <a:xfrm>
                <a:off x="8489950" y="332499"/>
                <a:ext cx="259800" cy="259800"/>
              </a:xfrm>
              <a:prstGeom prst="star4">
                <a:avLst>
                  <a:gd fmla="val 12500" name="adj"/>
                </a:avLst>
              </a:prstGeom>
              <a:solidFill>
                <a:schemeClr val="accen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335" name="Google Shape;1335;p24"/>
          <p:cNvGrpSpPr/>
          <p:nvPr/>
        </p:nvGrpSpPr>
        <p:grpSpPr>
          <a:xfrm>
            <a:off x="-1570098" y="4560991"/>
            <a:ext cx="11522848" cy="761000"/>
            <a:chOff x="-1570098" y="4560991"/>
            <a:chExt cx="11522848" cy="761000"/>
          </a:xfrm>
        </p:grpSpPr>
        <p:sp>
          <p:nvSpPr>
            <p:cNvPr id="1336" name="Google Shape;1336;p24"/>
            <p:cNvSpPr/>
            <p:nvPr/>
          </p:nvSpPr>
          <p:spPr>
            <a:xfrm>
              <a:off x="-1570098" y="4560991"/>
              <a:ext cx="10957275" cy="761000"/>
            </a:xfrm>
            <a:custGeom>
              <a:rect b="b" l="l" r="r" t="t"/>
              <a:pathLst>
                <a:path extrusionOk="0" h="30440" w="438291">
                  <a:moveTo>
                    <a:pt x="4705" y="1314"/>
                  </a:moveTo>
                  <a:cubicBezTo>
                    <a:pt x="18603" y="-250"/>
                    <a:pt x="76749" y="258"/>
                    <a:pt x="96639" y="106"/>
                  </a:cubicBezTo>
                  <a:cubicBezTo>
                    <a:pt x="116529" y="-46"/>
                    <a:pt x="117867" y="-101"/>
                    <a:pt x="124043" y="401"/>
                  </a:cubicBezTo>
                  <a:cubicBezTo>
                    <a:pt x="130219" y="903"/>
                    <a:pt x="129533" y="982"/>
                    <a:pt x="133697" y="3116"/>
                  </a:cubicBezTo>
                  <a:cubicBezTo>
                    <a:pt x="137861" y="5250"/>
                    <a:pt x="142426" y="11432"/>
                    <a:pt x="149029" y="13204"/>
                  </a:cubicBezTo>
                  <a:cubicBezTo>
                    <a:pt x="155632" y="14976"/>
                    <a:pt x="164901" y="13659"/>
                    <a:pt x="173314" y="13750"/>
                  </a:cubicBezTo>
                  <a:cubicBezTo>
                    <a:pt x="181727" y="13841"/>
                    <a:pt x="189640" y="13841"/>
                    <a:pt x="199509" y="13750"/>
                  </a:cubicBezTo>
                  <a:cubicBezTo>
                    <a:pt x="209378" y="13659"/>
                    <a:pt x="217200" y="13295"/>
                    <a:pt x="232526" y="13204"/>
                  </a:cubicBezTo>
                  <a:cubicBezTo>
                    <a:pt x="247852" y="13113"/>
                    <a:pt x="259404" y="13204"/>
                    <a:pt x="291465" y="13204"/>
                  </a:cubicBezTo>
                  <a:cubicBezTo>
                    <a:pt x="323527" y="13204"/>
                    <a:pt x="401023" y="14259"/>
                    <a:pt x="424895" y="13204"/>
                  </a:cubicBezTo>
                  <a:cubicBezTo>
                    <a:pt x="448768" y="12149"/>
                    <a:pt x="433130" y="6931"/>
                    <a:pt x="434700" y="6873"/>
                  </a:cubicBezTo>
                  <a:cubicBezTo>
                    <a:pt x="436270" y="6816"/>
                    <a:pt x="434636" y="9305"/>
                    <a:pt x="434314" y="12859"/>
                  </a:cubicBezTo>
                  <a:cubicBezTo>
                    <a:pt x="433992" y="16413"/>
                    <a:pt x="437815" y="25412"/>
                    <a:pt x="432769" y="28199"/>
                  </a:cubicBezTo>
                  <a:cubicBezTo>
                    <a:pt x="427723" y="30986"/>
                    <a:pt x="415680" y="29491"/>
                    <a:pt x="404040" y="29581"/>
                  </a:cubicBezTo>
                  <a:cubicBezTo>
                    <a:pt x="392401" y="29672"/>
                    <a:pt x="386912" y="28882"/>
                    <a:pt x="362932" y="28742"/>
                  </a:cubicBezTo>
                  <a:cubicBezTo>
                    <a:pt x="338952" y="28602"/>
                    <a:pt x="299408" y="28462"/>
                    <a:pt x="260162" y="28742"/>
                  </a:cubicBezTo>
                  <a:cubicBezTo>
                    <a:pt x="220916" y="29022"/>
                    <a:pt x="168042" y="30280"/>
                    <a:pt x="127455" y="30420"/>
                  </a:cubicBezTo>
                  <a:cubicBezTo>
                    <a:pt x="86868" y="30560"/>
                    <a:pt x="35929" y="29931"/>
                    <a:pt x="16641" y="29581"/>
                  </a:cubicBezTo>
                  <a:cubicBezTo>
                    <a:pt x="-2647" y="29232"/>
                    <a:pt x="12472" y="30001"/>
                    <a:pt x="11727" y="28323"/>
                  </a:cubicBezTo>
                  <a:cubicBezTo>
                    <a:pt x="10982" y="26645"/>
                    <a:pt x="11919" y="22651"/>
                    <a:pt x="12173" y="19512"/>
                  </a:cubicBezTo>
                  <a:cubicBezTo>
                    <a:pt x="12427" y="16373"/>
                    <a:pt x="14494" y="12521"/>
                    <a:pt x="13249" y="9488"/>
                  </a:cubicBezTo>
                  <a:cubicBezTo>
                    <a:pt x="12004" y="6455"/>
                    <a:pt x="-9193" y="2878"/>
                    <a:pt x="4705" y="13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337" name="Google Shape;1337;p24"/>
            <p:cNvSpPr/>
            <p:nvPr/>
          </p:nvSpPr>
          <p:spPr>
            <a:xfrm>
              <a:off x="-1391600" y="4642483"/>
              <a:ext cx="11344350" cy="350950"/>
            </a:xfrm>
            <a:custGeom>
              <a:rect b="b" l="l" r="r" t="t"/>
              <a:pathLst>
                <a:path extrusionOk="0" h="14038" w="453774">
                  <a:moveTo>
                    <a:pt x="0" y="395"/>
                  </a:moveTo>
                  <a:cubicBezTo>
                    <a:pt x="13416" y="350"/>
                    <a:pt x="61122" y="122"/>
                    <a:pt x="80495" y="122"/>
                  </a:cubicBezTo>
                  <a:cubicBezTo>
                    <a:pt x="99868" y="122"/>
                    <a:pt x="108463" y="-287"/>
                    <a:pt x="116240" y="395"/>
                  </a:cubicBezTo>
                  <a:cubicBezTo>
                    <a:pt x="124017" y="1077"/>
                    <a:pt x="123517" y="2214"/>
                    <a:pt x="127155" y="4215"/>
                  </a:cubicBezTo>
                  <a:cubicBezTo>
                    <a:pt x="130793" y="6216"/>
                    <a:pt x="132112" y="10855"/>
                    <a:pt x="138069" y="12401"/>
                  </a:cubicBezTo>
                  <a:cubicBezTo>
                    <a:pt x="144027" y="13947"/>
                    <a:pt x="153213" y="13310"/>
                    <a:pt x="162900" y="13492"/>
                  </a:cubicBezTo>
                  <a:cubicBezTo>
                    <a:pt x="172587" y="13674"/>
                    <a:pt x="166310" y="13401"/>
                    <a:pt x="196189" y="13492"/>
                  </a:cubicBezTo>
                  <a:cubicBezTo>
                    <a:pt x="226068" y="13583"/>
                    <a:pt x="299241" y="14038"/>
                    <a:pt x="342172" y="14038"/>
                  </a:cubicBezTo>
                  <a:cubicBezTo>
                    <a:pt x="385103" y="14038"/>
                    <a:pt x="435174" y="13583"/>
                    <a:pt x="453774" y="13492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338" name="Google Shape;1338;p24"/>
            <p:cNvSpPr/>
            <p:nvPr/>
          </p:nvSpPr>
          <p:spPr>
            <a:xfrm>
              <a:off x="-1426870" y="4692558"/>
              <a:ext cx="11344350" cy="350950"/>
            </a:xfrm>
            <a:custGeom>
              <a:rect b="b" l="l" r="r" t="t"/>
              <a:pathLst>
                <a:path extrusionOk="0" h="14038" w="453774">
                  <a:moveTo>
                    <a:pt x="0" y="395"/>
                  </a:moveTo>
                  <a:cubicBezTo>
                    <a:pt x="13416" y="350"/>
                    <a:pt x="61122" y="122"/>
                    <a:pt x="80495" y="122"/>
                  </a:cubicBezTo>
                  <a:cubicBezTo>
                    <a:pt x="99868" y="122"/>
                    <a:pt x="108463" y="-287"/>
                    <a:pt x="116240" y="395"/>
                  </a:cubicBezTo>
                  <a:cubicBezTo>
                    <a:pt x="124017" y="1077"/>
                    <a:pt x="123517" y="2214"/>
                    <a:pt x="127155" y="4215"/>
                  </a:cubicBezTo>
                  <a:cubicBezTo>
                    <a:pt x="130793" y="6216"/>
                    <a:pt x="132112" y="10855"/>
                    <a:pt x="138069" y="12401"/>
                  </a:cubicBezTo>
                  <a:cubicBezTo>
                    <a:pt x="144027" y="13947"/>
                    <a:pt x="153213" y="13310"/>
                    <a:pt x="162900" y="13492"/>
                  </a:cubicBezTo>
                  <a:cubicBezTo>
                    <a:pt x="172587" y="13674"/>
                    <a:pt x="166310" y="13401"/>
                    <a:pt x="196189" y="13492"/>
                  </a:cubicBezTo>
                  <a:cubicBezTo>
                    <a:pt x="226068" y="13583"/>
                    <a:pt x="299241" y="14038"/>
                    <a:pt x="342172" y="14038"/>
                  </a:cubicBezTo>
                  <a:cubicBezTo>
                    <a:pt x="385103" y="14038"/>
                    <a:pt x="435174" y="13583"/>
                    <a:pt x="453774" y="13492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grpSp>
          <p:nvGrpSpPr>
            <p:cNvPr id="1339" name="Google Shape;1339;p24"/>
            <p:cNvGrpSpPr/>
            <p:nvPr/>
          </p:nvGrpSpPr>
          <p:grpSpPr>
            <a:xfrm>
              <a:off x="334300" y="4829049"/>
              <a:ext cx="771403" cy="288460"/>
              <a:chOff x="8164200" y="4855049"/>
              <a:chExt cx="771403" cy="288460"/>
            </a:xfrm>
          </p:grpSpPr>
          <p:sp>
            <p:nvSpPr>
              <p:cNvPr id="1340" name="Google Shape;1340;p24"/>
              <p:cNvSpPr/>
              <p:nvPr/>
            </p:nvSpPr>
            <p:spPr>
              <a:xfrm>
                <a:off x="8675803" y="4883709"/>
                <a:ext cx="259800" cy="2598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1" name="Google Shape;1341;p24"/>
              <p:cNvSpPr/>
              <p:nvPr/>
            </p:nvSpPr>
            <p:spPr>
              <a:xfrm>
                <a:off x="8491821" y="4855050"/>
                <a:ext cx="111900" cy="1119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2" name="Google Shape;1342;p24"/>
              <p:cNvSpPr/>
              <p:nvPr/>
            </p:nvSpPr>
            <p:spPr>
              <a:xfrm>
                <a:off x="8164200" y="4855049"/>
                <a:ext cx="259800" cy="259800"/>
              </a:xfrm>
              <a:prstGeom prst="star4">
                <a:avLst>
                  <a:gd fmla="val 12500" name="adj"/>
                </a:avLst>
              </a:prstGeom>
              <a:solidFill>
                <a:schemeClr val="accen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43" name="Google Shape;1343;p24"/>
            <p:cNvGrpSpPr/>
            <p:nvPr/>
          </p:nvGrpSpPr>
          <p:grpSpPr>
            <a:xfrm>
              <a:off x="1270875" y="4784224"/>
              <a:ext cx="331646" cy="342864"/>
              <a:chOff x="8489950" y="332499"/>
              <a:chExt cx="331646" cy="342864"/>
            </a:xfrm>
          </p:grpSpPr>
          <p:sp>
            <p:nvSpPr>
              <p:cNvPr id="1344" name="Google Shape;1344;p24"/>
              <p:cNvSpPr/>
              <p:nvPr/>
            </p:nvSpPr>
            <p:spPr>
              <a:xfrm>
                <a:off x="8709696" y="563463"/>
                <a:ext cx="111900" cy="1119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5" name="Google Shape;1345;p24"/>
              <p:cNvSpPr/>
              <p:nvPr/>
            </p:nvSpPr>
            <p:spPr>
              <a:xfrm>
                <a:off x="8489950" y="332499"/>
                <a:ext cx="259800" cy="259800"/>
              </a:xfrm>
              <a:prstGeom prst="star4">
                <a:avLst>
                  <a:gd fmla="val 12500" name="adj"/>
                </a:avLst>
              </a:prstGeom>
              <a:solidFill>
                <a:schemeClr val="accen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BLANK_1_1_1_1_1"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7" name="Google Shape;1347;p25"/>
          <p:cNvGrpSpPr/>
          <p:nvPr/>
        </p:nvGrpSpPr>
        <p:grpSpPr>
          <a:xfrm>
            <a:off x="-63" y="0"/>
            <a:ext cx="9144183" cy="5413256"/>
            <a:chOff x="1619453" y="1201199"/>
            <a:chExt cx="3959892" cy="2344213"/>
          </a:xfrm>
        </p:grpSpPr>
        <p:sp>
          <p:nvSpPr>
            <p:cNvPr id="1348" name="Google Shape;1348;p25"/>
            <p:cNvSpPr/>
            <p:nvPr/>
          </p:nvSpPr>
          <p:spPr>
            <a:xfrm>
              <a:off x="1808797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25"/>
            <p:cNvSpPr/>
            <p:nvPr/>
          </p:nvSpPr>
          <p:spPr>
            <a:xfrm>
              <a:off x="1980572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25"/>
            <p:cNvSpPr/>
            <p:nvPr/>
          </p:nvSpPr>
          <p:spPr>
            <a:xfrm>
              <a:off x="2152372" y="1201199"/>
              <a:ext cx="0" cy="2344213"/>
            </a:xfrm>
            <a:custGeom>
              <a:rect b="b" l="l" r="r" t="t"/>
              <a:pathLst>
                <a:path extrusionOk="0" fill="none" h="107164" w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25"/>
            <p:cNvSpPr/>
            <p:nvPr/>
          </p:nvSpPr>
          <p:spPr>
            <a:xfrm>
              <a:off x="2324147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25"/>
            <p:cNvSpPr/>
            <p:nvPr/>
          </p:nvSpPr>
          <p:spPr>
            <a:xfrm>
              <a:off x="2495972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25"/>
            <p:cNvSpPr/>
            <p:nvPr/>
          </p:nvSpPr>
          <p:spPr>
            <a:xfrm>
              <a:off x="2667747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25"/>
            <p:cNvSpPr/>
            <p:nvPr/>
          </p:nvSpPr>
          <p:spPr>
            <a:xfrm>
              <a:off x="2839522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25"/>
            <p:cNvSpPr/>
            <p:nvPr/>
          </p:nvSpPr>
          <p:spPr>
            <a:xfrm>
              <a:off x="3011322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25"/>
            <p:cNvSpPr/>
            <p:nvPr/>
          </p:nvSpPr>
          <p:spPr>
            <a:xfrm>
              <a:off x="3183097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25"/>
            <p:cNvSpPr/>
            <p:nvPr/>
          </p:nvSpPr>
          <p:spPr>
            <a:xfrm>
              <a:off x="3354897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25"/>
            <p:cNvSpPr/>
            <p:nvPr/>
          </p:nvSpPr>
          <p:spPr>
            <a:xfrm>
              <a:off x="3526672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25"/>
            <p:cNvSpPr/>
            <p:nvPr/>
          </p:nvSpPr>
          <p:spPr>
            <a:xfrm>
              <a:off x="3698472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25"/>
            <p:cNvSpPr/>
            <p:nvPr/>
          </p:nvSpPr>
          <p:spPr>
            <a:xfrm>
              <a:off x="3870247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25"/>
            <p:cNvSpPr/>
            <p:nvPr/>
          </p:nvSpPr>
          <p:spPr>
            <a:xfrm>
              <a:off x="4042047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25"/>
            <p:cNvSpPr/>
            <p:nvPr/>
          </p:nvSpPr>
          <p:spPr>
            <a:xfrm>
              <a:off x="4213821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25"/>
            <p:cNvSpPr/>
            <p:nvPr/>
          </p:nvSpPr>
          <p:spPr>
            <a:xfrm>
              <a:off x="4385596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25"/>
            <p:cNvSpPr/>
            <p:nvPr/>
          </p:nvSpPr>
          <p:spPr>
            <a:xfrm>
              <a:off x="4557396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25"/>
            <p:cNvSpPr/>
            <p:nvPr/>
          </p:nvSpPr>
          <p:spPr>
            <a:xfrm>
              <a:off x="4729171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25"/>
            <p:cNvSpPr/>
            <p:nvPr/>
          </p:nvSpPr>
          <p:spPr>
            <a:xfrm>
              <a:off x="4900971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25"/>
            <p:cNvSpPr/>
            <p:nvPr/>
          </p:nvSpPr>
          <p:spPr>
            <a:xfrm>
              <a:off x="5072746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25"/>
            <p:cNvSpPr/>
            <p:nvPr/>
          </p:nvSpPr>
          <p:spPr>
            <a:xfrm>
              <a:off x="5244546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25"/>
            <p:cNvSpPr/>
            <p:nvPr/>
          </p:nvSpPr>
          <p:spPr>
            <a:xfrm>
              <a:off x="5416321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25"/>
            <p:cNvSpPr/>
            <p:nvPr/>
          </p:nvSpPr>
          <p:spPr>
            <a:xfrm>
              <a:off x="1619453" y="1362125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25"/>
            <p:cNvSpPr/>
            <p:nvPr/>
          </p:nvSpPr>
          <p:spPr>
            <a:xfrm>
              <a:off x="1619453" y="1533925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25"/>
            <p:cNvSpPr/>
            <p:nvPr/>
          </p:nvSpPr>
          <p:spPr>
            <a:xfrm>
              <a:off x="1619453" y="1705700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25"/>
            <p:cNvSpPr/>
            <p:nvPr/>
          </p:nvSpPr>
          <p:spPr>
            <a:xfrm>
              <a:off x="1619453" y="1877475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25"/>
            <p:cNvSpPr/>
            <p:nvPr/>
          </p:nvSpPr>
          <p:spPr>
            <a:xfrm>
              <a:off x="1619453" y="2049275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25"/>
            <p:cNvSpPr/>
            <p:nvPr/>
          </p:nvSpPr>
          <p:spPr>
            <a:xfrm>
              <a:off x="1619453" y="2221050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25"/>
            <p:cNvSpPr/>
            <p:nvPr/>
          </p:nvSpPr>
          <p:spPr>
            <a:xfrm>
              <a:off x="1619453" y="2392824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25"/>
            <p:cNvSpPr/>
            <p:nvPr/>
          </p:nvSpPr>
          <p:spPr>
            <a:xfrm>
              <a:off x="1619453" y="2564624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25"/>
            <p:cNvSpPr/>
            <p:nvPr/>
          </p:nvSpPr>
          <p:spPr>
            <a:xfrm>
              <a:off x="1619453" y="2736424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25"/>
            <p:cNvSpPr/>
            <p:nvPr/>
          </p:nvSpPr>
          <p:spPr>
            <a:xfrm>
              <a:off x="1619453" y="2908199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0" name="Google Shape;1380;p25"/>
            <p:cNvSpPr/>
            <p:nvPr/>
          </p:nvSpPr>
          <p:spPr>
            <a:xfrm>
              <a:off x="1619453" y="3079999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1" name="Google Shape;1381;p25"/>
            <p:cNvSpPr/>
            <p:nvPr/>
          </p:nvSpPr>
          <p:spPr>
            <a:xfrm>
              <a:off x="1619453" y="3251774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2" name="Google Shape;1382;p25"/>
            <p:cNvSpPr/>
            <p:nvPr/>
          </p:nvSpPr>
          <p:spPr>
            <a:xfrm>
              <a:off x="1619453" y="3423548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83" name="Google Shape;1383;p25"/>
          <p:cNvSpPr txBox="1"/>
          <p:nvPr>
            <p:ph type="title"/>
          </p:nvPr>
        </p:nvSpPr>
        <p:spPr>
          <a:xfrm>
            <a:off x="720000" y="1895525"/>
            <a:ext cx="2508600" cy="294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84" name="Google Shape;1384;p25"/>
          <p:cNvSpPr txBox="1"/>
          <p:nvPr>
            <p:ph idx="1" type="subTitle"/>
          </p:nvPr>
        </p:nvSpPr>
        <p:spPr>
          <a:xfrm>
            <a:off x="720000" y="2178282"/>
            <a:ext cx="2508600" cy="63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85" name="Google Shape;1385;p25"/>
          <p:cNvSpPr txBox="1"/>
          <p:nvPr>
            <p:ph idx="2" type="title"/>
          </p:nvPr>
        </p:nvSpPr>
        <p:spPr>
          <a:xfrm>
            <a:off x="3317725" y="1895531"/>
            <a:ext cx="2508600" cy="294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86" name="Google Shape;1386;p25"/>
          <p:cNvSpPr txBox="1"/>
          <p:nvPr>
            <p:ph idx="3" type="subTitle"/>
          </p:nvPr>
        </p:nvSpPr>
        <p:spPr>
          <a:xfrm>
            <a:off x="3317725" y="2178288"/>
            <a:ext cx="2508600" cy="63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87" name="Google Shape;1387;p25"/>
          <p:cNvSpPr txBox="1"/>
          <p:nvPr>
            <p:ph idx="4" type="title"/>
          </p:nvPr>
        </p:nvSpPr>
        <p:spPr>
          <a:xfrm>
            <a:off x="720000" y="3598748"/>
            <a:ext cx="2508600" cy="294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88" name="Google Shape;1388;p25"/>
          <p:cNvSpPr txBox="1"/>
          <p:nvPr>
            <p:ph idx="5" type="subTitle"/>
          </p:nvPr>
        </p:nvSpPr>
        <p:spPr>
          <a:xfrm>
            <a:off x="720000" y="3883112"/>
            <a:ext cx="2508600" cy="63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89" name="Google Shape;1389;p25"/>
          <p:cNvSpPr txBox="1"/>
          <p:nvPr>
            <p:ph idx="6" type="title"/>
          </p:nvPr>
        </p:nvSpPr>
        <p:spPr>
          <a:xfrm>
            <a:off x="3319225" y="3598748"/>
            <a:ext cx="2505600" cy="294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90" name="Google Shape;1390;p25"/>
          <p:cNvSpPr txBox="1"/>
          <p:nvPr>
            <p:ph idx="7" type="subTitle"/>
          </p:nvPr>
        </p:nvSpPr>
        <p:spPr>
          <a:xfrm>
            <a:off x="3319225" y="3883114"/>
            <a:ext cx="2505600" cy="63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91" name="Google Shape;1391;p25"/>
          <p:cNvSpPr txBox="1"/>
          <p:nvPr>
            <p:ph idx="8" type="title"/>
          </p:nvPr>
        </p:nvSpPr>
        <p:spPr>
          <a:xfrm>
            <a:off x="5915449" y="1895531"/>
            <a:ext cx="2505600" cy="294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92" name="Google Shape;1392;p25"/>
          <p:cNvSpPr txBox="1"/>
          <p:nvPr>
            <p:ph idx="9" type="subTitle"/>
          </p:nvPr>
        </p:nvSpPr>
        <p:spPr>
          <a:xfrm>
            <a:off x="5915449" y="2178288"/>
            <a:ext cx="2505600" cy="63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93" name="Google Shape;1393;p25"/>
          <p:cNvSpPr txBox="1"/>
          <p:nvPr>
            <p:ph idx="13" type="title"/>
          </p:nvPr>
        </p:nvSpPr>
        <p:spPr>
          <a:xfrm>
            <a:off x="5915449" y="3598748"/>
            <a:ext cx="2505600" cy="294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94" name="Google Shape;1394;p25"/>
          <p:cNvSpPr txBox="1"/>
          <p:nvPr>
            <p:ph idx="14" type="subTitle"/>
          </p:nvPr>
        </p:nvSpPr>
        <p:spPr>
          <a:xfrm>
            <a:off x="5915449" y="3883114"/>
            <a:ext cx="2505600" cy="63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95" name="Google Shape;1395;p25"/>
          <p:cNvSpPr txBox="1"/>
          <p:nvPr>
            <p:ph idx="15" type="title"/>
          </p:nvPr>
        </p:nvSpPr>
        <p:spPr>
          <a:xfrm>
            <a:off x="720000" y="557784"/>
            <a:ext cx="7704000" cy="63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1396" name="Google Shape;1396;p25"/>
          <p:cNvGrpSpPr/>
          <p:nvPr/>
        </p:nvGrpSpPr>
        <p:grpSpPr>
          <a:xfrm>
            <a:off x="-1630264" y="-189410"/>
            <a:ext cx="11764677" cy="790400"/>
            <a:chOff x="-1630264" y="-189410"/>
            <a:chExt cx="11764677" cy="790400"/>
          </a:xfrm>
        </p:grpSpPr>
        <p:sp>
          <p:nvSpPr>
            <p:cNvPr id="1397" name="Google Shape;1397;p25"/>
            <p:cNvSpPr/>
            <p:nvPr/>
          </p:nvSpPr>
          <p:spPr>
            <a:xfrm>
              <a:off x="-1158211" y="-189410"/>
              <a:ext cx="11292625" cy="790400"/>
            </a:xfrm>
            <a:custGeom>
              <a:rect b="b" l="l" r="r" t="t"/>
              <a:pathLst>
                <a:path extrusionOk="0" h="31616" w="451705">
                  <a:moveTo>
                    <a:pt x="408936" y="31471"/>
                  </a:moveTo>
                  <a:cubicBezTo>
                    <a:pt x="393614" y="31528"/>
                    <a:pt x="376241" y="31243"/>
                    <a:pt x="359381" y="31129"/>
                  </a:cubicBezTo>
                  <a:cubicBezTo>
                    <a:pt x="342521" y="31015"/>
                    <a:pt x="319167" y="31922"/>
                    <a:pt x="307775" y="30787"/>
                  </a:cubicBezTo>
                  <a:cubicBezTo>
                    <a:pt x="296383" y="29653"/>
                    <a:pt x="295586" y="26425"/>
                    <a:pt x="291029" y="24322"/>
                  </a:cubicBezTo>
                  <a:cubicBezTo>
                    <a:pt x="286472" y="22219"/>
                    <a:pt x="285105" y="19652"/>
                    <a:pt x="280434" y="18171"/>
                  </a:cubicBezTo>
                  <a:cubicBezTo>
                    <a:pt x="275763" y="16690"/>
                    <a:pt x="269782" y="15949"/>
                    <a:pt x="263004" y="15436"/>
                  </a:cubicBezTo>
                  <a:cubicBezTo>
                    <a:pt x="256226" y="14923"/>
                    <a:pt x="247626" y="15152"/>
                    <a:pt x="239765" y="15095"/>
                  </a:cubicBezTo>
                  <a:cubicBezTo>
                    <a:pt x="231905" y="15038"/>
                    <a:pt x="231904" y="15095"/>
                    <a:pt x="215841" y="15095"/>
                  </a:cubicBezTo>
                  <a:cubicBezTo>
                    <a:pt x="199778" y="15095"/>
                    <a:pt x="177279" y="15152"/>
                    <a:pt x="143388" y="15095"/>
                  </a:cubicBezTo>
                  <a:cubicBezTo>
                    <a:pt x="109497" y="15038"/>
                    <a:pt x="35458" y="14450"/>
                    <a:pt x="12494" y="14753"/>
                  </a:cubicBezTo>
                  <a:cubicBezTo>
                    <a:pt x="-10470" y="15056"/>
                    <a:pt x="5163" y="17465"/>
                    <a:pt x="5602" y="16912"/>
                  </a:cubicBezTo>
                  <a:cubicBezTo>
                    <a:pt x="6041" y="16359"/>
                    <a:pt x="13185" y="13325"/>
                    <a:pt x="15126" y="11436"/>
                  </a:cubicBezTo>
                  <a:cubicBezTo>
                    <a:pt x="17067" y="9547"/>
                    <a:pt x="14845" y="7353"/>
                    <a:pt x="17250" y="5579"/>
                  </a:cubicBezTo>
                  <a:cubicBezTo>
                    <a:pt x="19655" y="3806"/>
                    <a:pt x="21295" y="1535"/>
                    <a:pt x="29554" y="795"/>
                  </a:cubicBezTo>
                  <a:cubicBezTo>
                    <a:pt x="37813" y="55"/>
                    <a:pt x="44022" y="1080"/>
                    <a:pt x="66806" y="1137"/>
                  </a:cubicBezTo>
                  <a:cubicBezTo>
                    <a:pt x="89590" y="1194"/>
                    <a:pt x="127525" y="1194"/>
                    <a:pt x="166258" y="1137"/>
                  </a:cubicBezTo>
                  <a:cubicBezTo>
                    <a:pt x="204991" y="1080"/>
                    <a:pt x="257110" y="739"/>
                    <a:pt x="299203" y="796"/>
                  </a:cubicBezTo>
                  <a:cubicBezTo>
                    <a:pt x="341297" y="853"/>
                    <a:pt x="397744" y="-1426"/>
                    <a:pt x="418819" y="1479"/>
                  </a:cubicBezTo>
                  <a:cubicBezTo>
                    <a:pt x="439894" y="4384"/>
                    <a:pt x="423832" y="14580"/>
                    <a:pt x="425655" y="18225"/>
                  </a:cubicBezTo>
                  <a:cubicBezTo>
                    <a:pt x="427478" y="21870"/>
                    <a:pt x="425479" y="21257"/>
                    <a:pt x="429756" y="23351"/>
                  </a:cubicBezTo>
                  <a:cubicBezTo>
                    <a:pt x="434033" y="25445"/>
                    <a:pt x="454785" y="29434"/>
                    <a:pt x="451315" y="30787"/>
                  </a:cubicBezTo>
                  <a:cubicBezTo>
                    <a:pt x="447845" y="32140"/>
                    <a:pt x="424258" y="31414"/>
                    <a:pt x="408936" y="314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398" name="Google Shape;1398;p25"/>
            <p:cNvSpPr/>
            <p:nvPr/>
          </p:nvSpPr>
          <p:spPr>
            <a:xfrm>
              <a:off x="-1630264" y="132557"/>
              <a:ext cx="11303750" cy="410925"/>
            </a:xfrm>
            <a:custGeom>
              <a:rect b="b" l="l" r="r" t="t"/>
              <a:pathLst>
                <a:path extrusionOk="0" h="16437" w="452150">
                  <a:moveTo>
                    <a:pt x="452150" y="16088"/>
                  </a:moveTo>
                  <a:cubicBezTo>
                    <a:pt x="439106" y="16088"/>
                    <a:pt x="392114" y="16031"/>
                    <a:pt x="373887" y="16088"/>
                  </a:cubicBezTo>
                  <a:cubicBezTo>
                    <a:pt x="355660" y="16145"/>
                    <a:pt x="350590" y="16487"/>
                    <a:pt x="342786" y="16430"/>
                  </a:cubicBezTo>
                  <a:cubicBezTo>
                    <a:pt x="334982" y="16373"/>
                    <a:pt x="331565" y="16487"/>
                    <a:pt x="327065" y="15746"/>
                  </a:cubicBezTo>
                  <a:cubicBezTo>
                    <a:pt x="322565" y="15006"/>
                    <a:pt x="320515" y="14265"/>
                    <a:pt x="315787" y="11987"/>
                  </a:cubicBezTo>
                  <a:cubicBezTo>
                    <a:pt x="311059" y="9709"/>
                    <a:pt x="307528" y="4013"/>
                    <a:pt x="298699" y="2076"/>
                  </a:cubicBezTo>
                  <a:cubicBezTo>
                    <a:pt x="289870" y="139"/>
                    <a:pt x="293117" y="709"/>
                    <a:pt x="262814" y="367"/>
                  </a:cubicBezTo>
                  <a:cubicBezTo>
                    <a:pt x="232511" y="25"/>
                    <a:pt x="160685" y="82"/>
                    <a:pt x="116883" y="25"/>
                  </a:cubicBezTo>
                  <a:cubicBezTo>
                    <a:pt x="73081" y="-32"/>
                    <a:pt x="19481" y="25"/>
                    <a:pt x="0" y="25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399" name="Google Shape;1399;p25"/>
            <p:cNvSpPr/>
            <p:nvPr/>
          </p:nvSpPr>
          <p:spPr>
            <a:xfrm>
              <a:off x="-1596155" y="87717"/>
              <a:ext cx="11303750" cy="410925"/>
            </a:xfrm>
            <a:custGeom>
              <a:rect b="b" l="l" r="r" t="t"/>
              <a:pathLst>
                <a:path extrusionOk="0" h="16437" w="452150">
                  <a:moveTo>
                    <a:pt x="452150" y="16088"/>
                  </a:moveTo>
                  <a:cubicBezTo>
                    <a:pt x="439106" y="16088"/>
                    <a:pt x="392114" y="16031"/>
                    <a:pt x="373887" y="16088"/>
                  </a:cubicBezTo>
                  <a:cubicBezTo>
                    <a:pt x="355660" y="16145"/>
                    <a:pt x="350590" y="16487"/>
                    <a:pt x="342786" y="16430"/>
                  </a:cubicBezTo>
                  <a:cubicBezTo>
                    <a:pt x="334982" y="16373"/>
                    <a:pt x="331565" y="16487"/>
                    <a:pt x="327065" y="15746"/>
                  </a:cubicBezTo>
                  <a:cubicBezTo>
                    <a:pt x="322565" y="15006"/>
                    <a:pt x="320515" y="14265"/>
                    <a:pt x="315787" y="11987"/>
                  </a:cubicBezTo>
                  <a:cubicBezTo>
                    <a:pt x="311059" y="9709"/>
                    <a:pt x="307528" y="4013"/>
                    <a:pt x="298699" y="2076"/>
                  </a:cubicBezTo>
                  <a:cubicBezTo>
                    <a:pt x="289870" y="139"/>
                    <a:pt x="293117" y="709"/>
                    <a:pt x="262814" y="367"/>
                  </a:cubicBezTo>
                  <a:cubicBezTo>
                    <a:pt x="232511" y="25"/>
                    <a:pt x="160685" y="82"/>
                    <a:pt x="116883" y="25"/>
                  </a:cubicBezTo>
                  <a:cubicBezTo>
                    <a:pt x="73081" y="-32"/>
                    <a:pt x="19481" y="25"/>
                    <a:pt x="0" y="25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grpSp>
          <p:nvGrpSpPr>
            <p:cNvPr id="1400" name="Google Shape;1400;p25"/>
            <p:cNvGrpSpPr/>
            <p:nvPr/>
          </p:nvGrpSpPr>
          <p:grpSpPr>
            <a:xfrm>
              <a:off x="6406513" y="222225"/>
              <a:ext cx="346813" cy="186675"/>
              <a:chOff x="6406513" y="269575"/>
              <a:chExt cx="346813" cy="186675"/>
            </a:xfrm>
          </p:grpSpPr>
          <p:sp>
            <p:nvSpPr>
              <p:cNvPr id="1401" name="Google Shape;1401;p25"/>
              <p:cNvSpPr/>
              <p:nvPr/>
            </p:nvSpPr>
            <p:spPr>
              <a:xfrm>
                <a:off x="6641425" y="344350"/>
                <a:ext cx="111900" cy="1119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2" name="Google Shape;1402;p25"/>
              <p:cNvSpPr/>
              <p:nvPr/>
            </p:nvSpPr>
            <p:spPr>
              <a:xfrm>
                <a:off x="6406513" y="269575"/>
                <a:ext cx="158700" cy="1587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03" name="Google Shape;1403;p25"/>
            <p:cNvGrpSpPr/>
            <p:nvPr/>
          </p:nvGrpSpPr>
          <p:grpSpPr>
            <a:xfrm>
              <a:off x="8733500" y="-1"/>
              <a:ext cx="331646" cy="342864"/>
              <a:chOff x="8489950" y="332499"/>
              <a:chExt cx="331646" cy="342864"/>
            </a:xfrm>
          </p:grpSpPr>
          <p:sp>
            <p:nvSpPr>
              <p:cNvPr id="1404" name="Google Shape;1404;p25"/>
              <p:cNvSpPr/>
              <p:nvPr/>
            </p:nvSpPr>
            <p:spPr>
              <a:xfrm>
                <a:off x="8709696" y="563463"/>
                <a:ext cx="111900" cy="1119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5" name="Google Shape;1405;p25"/>
              <p:cNvSpPr/>
              <p:nvPr/>
            </p:nvSpPr>
            <p:spPr>
              <a:xfrm>
                <a:off x="8489950" y="332499"/>
                <a:ext cx="259800" cy="259800"/>
              </a:xfrm>
              <a:prstGeom prst="star4">
                <a:avLst>
                  <a:gd fmla="val 12500" name="adj"/>
                </a:avLst>
              </a:prstGeom>
              <a:solidFill>
                <a:schemeClr val="accen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406" name="Google Shape;1406;p25"/>
          <p:cNvGrpSpPr/>
          <p:nvPr/>
        </p:nvGrpSpPr>
        <p:grpSpPr>
          <a:xfrm>
            <a:off x="-1570098" y="4560991"/>
            <a:ext cx="11522848" cy="761000"/>
            <a:chOff x="-1570098" y="4560991"/>
            <a:chExt cx="11522848" cy="761000"/>
          </a:xfrm>
        </p:grpSpPr>
        <p:sp>
          <p:nvSpPr>
            <p:cNvPr id="1407" name="Google Shape;1407;p25"/>
            <p:cNvSpPr/>
            <p:nvPr/>
          </p:nvSpPr>
          <p:spPr>
            <a:xfrm>
              <a:off x="-1570098" y="4560991"/>
              <a:ext cx="10957275" cy="761000"/>
            </a:xfrm>
            <a:custGeom>
              <a:rect b="b" l="l" r="r" t="t"/>
              <a:pathLst>
                <a:path extrusionOk="0" h="30440" w="438291">
                  <a:moveTo>
                    <a:pt x="4705" y="1314"/>
                  </a:moveTo>
                  <a:cubicBezTo>
                    <a:pt x="18603" y="-250"/>
                    <a:pt x="76749" y="258"/>
                    <a:pt x="96639" y="106"/>
                  </a:cubicBezTo>
                  <a:cubicBezTo>
                    <a:pt x="116529" y="-46"/>
                    <a:pt x="117867" y="-101"/>
                    <a:pt x="124043" y="401"/>
                  </a:cubicBezTo>
                  <a:cubicBezTo>
                    <a:pt x="130219" y="903"/>
                    <a:pt x="129533" y="982"/>
                    <a:pt x="133697" y="3116"/>
                  </a:cubicBezTo>
                  <a:cubicBezTo>
                    <a:pt x="137861" y="5250"/>
                    <a:pt x="142426" y="11432"/>
                    <a:pt x="149029" y="13204"/>
                  </a:cubicBezTo>
                  <a:cubicBezTo>
                    <a:pt x="155632" y="14976"/>
                    <a:pt x="164901" y="13659"/>
                    <a:pt x="173314" y="13750"/>
                  </a:cubicBezTo>
                  <a:cubicBezTo>
                    <a:pt x="181727" y="13841"/>
                    <a:pt x="189640" y="13841"/>
                    <a:pt x="199509" y="13750"/>
                  </a:cubicBezTo>
                  <a:cubicBezTo>
                    <a:pt x="209378" y="13659"/>
                    <a:pt x="217200" y="13295"/>
                    <a:pt x="232526" y="13204"/>
                  </a:cubicBezTo>
                  <a:cubicBezTo>
                    <a:pt x="247852" y="13113"/>
                    <a:pt x="259404" y="13204"/>
                    <a:pt x="291465" y="13204"/>
                  </a:cubicBezTo>
                  <a:cubicBezTo>
                    <a:pt x="323527" y="13204"/>
                    <a:pt x="401023" y="14259"/>
                    <a:pt x="424895" y="13204"/>
                  </a:cubicBezTo>
                  <a:cubicBezTo>
                    <a:pt x="448768" y="12149"/>
                    <a:pt x="433130" y="6931"/>
                    <a:pt x="434700" y="6873"/>
                  </a:cubicBezTo>
                  <a:cubicBezTo>
                    <a:pt x="436270" y="6816"/>
                    <a:pt x="434636" y="9305"/>
                    <a:pt x="434314" y="12859"/>
                  </a:cubicBezTo>
                  <a:cubicBezTo>
                    <a:pt x="433992" y="16413"/>
                    <a:pt x="437815" y="25412"/>
                    <a:pt x="432769" y="28199"/>
                  </a:cubicBezTo>
                  <a:cubicBezTo>
                    <a:pt x="427723" y="30986"/>
                    <a:pt x="415680" y="29491"/>
                    <a:pt x="404040" y="29581"/>
                  </a:cubicBezTo>
                  <a:cubicBezTo>
                    <a:pt x="392401" y="29672"/>
                    <a:pt x="386912" y="28882"/>
                    <a:pt x="362932" y="28742"/>
                  </a:cubicBezTo>
                  <a:cubicBezTo>
                    <a:pt x="338952" y="28602"/>
                    <a:pt x="299408" y="28462"/>
                    <a:pt x="260162" y="28742"/>
                  </a:cubicBezTo>
                  <a:cubicBezTo>
                    <a:pt x="220916" y="29022"/>
                    <a:pt x="168042" y="30280"/>
                    <a:pt x="127455" y="30420"/>
                  </a:cubicBezTo>
                  <a:cubicBezTo>
                    <a:pt x="86868" y="30560"/>
                    <a:pt x="35929" y="29931"/>
                    <a:pt x="16641" y="29581"/>
                  </a:cubicBezTo>
                  <a:cubicBezTo>
                    <a:pt x="-2647" y="29232"/>
                    <a:pt x="12472" y="30001"/>
                    <a:pt x="11727" y="28323"/>
                  </a:cubicBezTo>
                  <a:cubicBezTo>
                    <a:pt x="10982" y="26645"/>
                    <a:pt x="11919" y="22651"/>
                    <a:pt x="12173" y="19512"/>
                  </a:cubicBezTo>
                  <a:cubicBezTo>
                    <a:pt x="12427" y="16373"/>
                    <a:pt x="14494" y="12521"/>
                    <a:pt x="13249" y="9488"/>
                  </a:cubicBezTo>
                  <a:cubicBezTo>
                    <a:pt x="12004" y="6455"/>
                    <a:pt x="-9193" y="2878"/>
                    <a:pt x="4705" y="13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408" name="Google Shape;1408;p25"/>
            <p:cNvSpPr/>
            <p:nvPr/>
          </p:nvSpPr>
          <p:spPr>
            <a:xfrm>
              <a:off x="-1391600" y="4642483"/>
              <a:ext cx="11344350" cy="350950"/>
            </a:xfrm>
            <a:custGeom>
              <a:rect b="b" l="l" r="r" t="t"/>
              <a:pathLst>
                <a:path extrusionOk="0" h="14038" w="453774">
                  <a:moveTo>
                    <a:pt x="0" y="395"/>
                  </a:moveTo>
                  <a:cubicBezTo>
                    <a:pt x="13416" y="350"/>
                    <a:pt x="61122" y="122"/>
                    <a:pt x="80495" y="122"/>
                  </a:cubicBezTo>
                  <a:cubicBezTo>
                    <a:pt x="99868" y="122"/>
                    <a:pt x="108463" y="-287"/>
                    <a:pt x="116240" y="395"/>
                  </a:cubicBezTo>
                  <a:cubicBezTo>
                    <a:pt x="124017" y="1077"/>
                    <a:pt x="123517" y="2214"/>
                    <a:pt x="127155" y="4215"/>
                  </a:cubicBezTo>
                  <a:cubicBezTo>
                    <a:pt x="130793" y="6216"/>
                    <a:pt x="132112" y="10855"/>
                    <a:pt x="138069" y="12401"/>
                  </a:cubicBezTo>
                  <a:cubicBezTo>
                    <a:pt x="144027" y="13947"/>
                    <a:pt x="153213" y="13310"/>
                    <a:pt x="162900" y="13492"/>
                  </a:cubicBezTo>
                  <a:cubicBezTo>
                    <a:pt x="172587" y="13674"/>
                    <a:pt x="166310" y="13401"/>
                    <a:pt x="196189" y="13492"/>
                  </a:cubicBezTo>
                  <a:cubicBezTo>
                    <a:pt x="226068" y="13583"/>
                    <a:pt x="299241" y="14038"/>
                    <a:pt x="342172" y="14038"/>
                  </a:cubicBezTo>
                  <a:cubicBezTo>
                    <a:pt x="385103" y="14038"/>
                    <a:pt x="435174" y="13583"/>
                    <a:pt x="453774" y="13492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409" name="Google Shape;1409;p25"/>
            <p:cNvSpPr/>
            <p:nvPr/>
          </p:nvSpPr>
          <p:spPr>
            <a:xfrm>
              <a:off x="-1426870" y="4692558"/>
              <a:ext cx="11344350" cy="350950"/>
            </a:xfrm>
            <a:custGeom>
              <a:rect b="b" l="l" r="r" t="t"/>
              <a:pathLst>
                <a:path extrusionOk="0" h="14038" w="453774">
                  <a:moveTo>
                    <a:pt x="0" y="395"/>
                  </a:moveTo>
                  <a:cubicBezTo>
                    <a:pt x="13416" y="350"/>
                    <a:pt x="61122" y="122"/>
                    <a:pt x="80495" y="122"/>
                  </a:cubicBezTo>
                  <a:cubicBezTo>
                    <a:pt x="99868" y="122"/>
                    <a:pt x="108463" y="-287"/>
                    <a:pt x="116240" y="395"/>
                  </a:cubicBezTo>
                  <a:cubicBezTo>
                    <a:pt x="124017" y="1077"/>
                    <a:pt x="123517" y="2214"/>
                    <a:pt x="127155" y="4215"/>
                  </a:cubicBezTo>
                  <a:cubicBezTo>
                    <a:pt x="130793" y="6216"/>
                    <a:pt x="132112" y="10855"/>
                    <a:pt x="138069" y="12401"/>
                  </a:cubicBezTo>
                  <a:cubicBezTo>
                    <a:pt x="144027" y="13947"/>
                    <a:pt x="153213" y="13310"/>
                    <a:pt x="162900" y="13492"/>
                  </a:cubicBezTo>
                  <a:cubicBezTo>
                    <a:pt x="172587" y="13674"/>
                    <a:pt x="166310" y="13401"/>
                    <a:pt x="196189" y="13492"/>
                  </a:cubicBezTo>
                  <a:cubicBezTo>
                    <a:pt x="226068" y="13583"/>
                    <a:pt x="299241" y="14038"/>
                    <a:pt x="342172" y="14038"/>
                  </a:cubicBezTo>
                  <a:cubicBezTo>
                    <a:pt x="385103" y="14038"/>
                    <a:pt x="435174" y="13583"/>
                    <a:pt x="453774" y="13492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grpSp>
          <p:nvGrpSpPr>
            <p:cNvPr id="1410" name="Google Shape;1410;p25"/>
            <p:cNvGrpSpPr/>
            <p:nvPr/>
          </p:nvGrpSpPr>
          <p:grpSpPr>
            <a:xfrm>
              <a:off x="334300" y="4829049"/>
              <a:ext cx="771403" cy="288460"/>
              <a:chOff x="8164200" y="4855049"/>
              <a:chExt cx="771403" cy="288460"/>
            </a:xfrm>
          </p:grpSpPr>
          <p:sp>
            <p:nvSpPr>
              <p:cNvPr id="1411" name="Google Shape;1411;p25"/>
              <p:cNvSpPr/>
              <p:nvPr/>
            </p:nvSpPr>
            <p:spPr>
              <a:xfrm>
                <a:off x="8675803" y="4883709"/>
                <a:ext cx="259800" cy="2598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2" name="Google Shape;1412;p25"/>
              <p:cNvSpPr/>
              <p:nvPr/>
            </p:nvSpPr>
            <p:spPr>
              <a:xfrm>
                <a:off x="8491821" y="4855050"/>
                <a:ext cx="111900" cy="1119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3" name="Google Shape;1413;p25"/>
              <p:cNvSpPr/>
              <p:nvPr/>
            </p:nvSpPr>
            <p:spPr>
              <a:xfrm>
                <a:off x="8164200" y="4855049"/>
                <a:ext cx="259800" cy="259800"/>
              </a:xfrm>
              <a:prstGeom prst="star4">
                <a:avLst>
                  <a:gd fmla="val 12500" name="adj"/>
                </a:avLst>
              </a:prstGeom>
              <a:solidFill>
                <a:schemeClr val="accen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14" name="Google Shape;1414;p25"/>
            <p:cNvGrpSpPr/>
            <p:nvPr/>
          </p:nvGrpSpPr>
          <p:grpSpPr>
            <a:xfrm>
              <a:off x="1270875" y="4784224"/>
              <a:ext cx="331646" cy="342864"/>
              <a:chOff x="8489950" y="332499"/>
              <a:chExt cx="331646" cy="342864"/>
            </a:xfrm>
          </p:grpSpPr>
          <p:sp>
            <p:nvSpPr>
              <p:cNvPr id="1415" name="Google Shape;1415;p25"/>
              <p:cNvSpPr/>
              <p:nvPr/>
            </p:nvSpPr>
            <p:spPr>
              <a:xfrm>
                <a:off x="8709696" y="563463"/>
                <a:ext cx="111900" cy="1119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6" name="Google Shape;1416;p25"/>
              <p:cNvSpPr/>
              <p:nvPr/>
            </p:nvSpPr>
            <p:spPr>
              <a:xfrm>
                <a:off x="8489950" y="332499"/>
                <a:ext cx="259800" cy="259800"/>
              </a:xfrm>
              <a:prstGeom prst="star4">
                <a:avLst>
                  <a:gd fmla="val 12500" name="adj"/>
                </a:avLst>
              </a:prstGeom>
              <a:solidFill>
                <a:schemeClr val="accen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ive columns">
  <p:cSld name="BLANK_1_1_1_1_1_2">
    <p:spTree>
      <p:nvGrpSpPr>
        <p:cNvPr id="1417" name="Shape 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8" name="Google Shape;1418;p26"/>
          <p:cNvGrpSpPr/>
          <p:nvPr/>
        </p:nvGrpSpPr>
        <p:grpSpPr>
          <a:xfrm>
            <a:off x="-63" y="0"/>
            <a:ext cx="9144183" cy="5413256"/>
            <a:chOff x="1619453" y="1201199"/>
            <a:chExt cx="3959892" cy="2344213"/>
          </a:xfrm>
        </p:grpSpPr>
        <p:sp>
          <p:nvSpPr>
            <p:cNvPr id="1419" name="Google Shape;1419;p26"/>
            <p:cNvSpPr/>
            <p:nvPr/>
          </p:nvSpPr>
          <p:spPr>
            <a:xfrm>
              <a:off x="1808797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0" name="Google Shape;1420;p26"/>
            <p:cNvSpPr/>
            <p:nvPr/>
          </p:nvSpPr>
          <p:spPr>
            <a:xfrm>
              <a:off x="1980572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1" name="Google Shape;1421;p26"/>
            <p:cNvSpPr/>
            <p:nvPr/>
          </p:nvSpPr>
          <p:spPr>
            <a:xfrm>
              <a:off x="2152372" y="1201199"/>
              <a:ext cx="0" cy="2344213"/>
            </a:xfrm>
            <a:custGeom>
              <a:rect b="b" l="l" r="r" t="t"/>
              <a:pathLst>
                <a:path extrusionOk="0" fill="none" h="107164" w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2" name="Google Shape;1422;p26"/>
            <p:cNvSpPr/>
            <p:nvPr/>
          </p:nvSpPr>
          <p:spPr>
            <a:xfrm>
              <a:off x="2324147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3" name="Google Shape;1423;p26"/>
            <p:cNvSpPr/>
            <p:nvPr/>
          </p:nvSpPr>
          <p:spPr>
            <a:xfrm>
              <a:off x="2495972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4" name="Google Shape;1424;p26"/>
            <p:cNvSpPr/>
            <p:nvPr/>
          </p:nvSpPr>
          <p:spPr>
            <a:xfrm>
              <a:off x="2667747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5" name="Google Shape;1425;p26"/>
            <p:cNvSpPr/>
            <p:nvPr/>
          </p:nvSpPr>
          <p:spPr>
            <a:xfrm>
              <a:off x="2839522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6" name="Google Shape;1426;p26"/>
            <p:cNvSpPr/>
            <p:nvPr/>
          </p:nvSpPr>
          <p:spPr>
            <a:xfrm>
              <a:off x="3011322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7" name="Google Shape;1427;p26"/>
            <p:cNvSpPr/>
            <p:nvPr/>
          </p:nvSpPr>
          <p:spPr>
            <a:xfrm>
              <a:off x="3183097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8" name="Google Shape;1428;p26"/>
            <p:cNvSpPr/>
            <p:nvPr/>
          </p:nvSpPr>
          <p:spPr>
            <a:xfrm>
              <a:off x="3354897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9" name="Google Shape;1429;p26"/>
            <p:cNvSpPr/>
            <p:nvPr/>
          </p:nvSpPr>
          <p:spPr>
            <a:xfrm>
              <a:off x="3526672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0" name="Google Shape;1430;p26"/>
            <p:cNvSpPr/>
            <p:nvPr/>
          </p:nvSpPr>
          <p:spPr>
            <a:xfrm>
              <a:off x="3698472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1" name="Google Shape;1431;p26"/>
            <p:cNvSpPr/>
            <p:nvPr/>
          </p:nvSpPr>
          <p:spPr>
            <a:xfrm>
              <a:off x="3870247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2" name="Google Shape;1432;p26"/>
            <p:cNvSpPr/>
            <p:nvPr/>
          </p:nvSpPr>
          <p:spPr>
            <a:xfrm>
              <a:off x="4042047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3" name="Google Shape;1433;p26"/>
            <p:cNvSpPr/>
            <p:nvPr/>
          </p:nvSpPr>
          <p:spPr>
            <a:xfrm>
              <a:off x="4213821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4" name="Google Shape;1434;p26"/>
            <p:cNvSpPr/>
            <p:nvPr/>
          </p:nvSpPr>
          <p:spPr>
            <a:xfrm>
              <a:off x="4385596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5" name="Google Shape;1435;p26"/>
            <p:cNvSpPr/>
            <p:nvPr/>
          </p:nvSpPr>
          <p:spPr>
            <a:xfrm>
              <a:off x="4557396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6" name="Google Shape;1436;p26"/>
            <p:cNvSpPr/>
            <p:nvPr/>
          </p:nvSpPr>
          <p:spPr>
            <a:xfrm>
              <a:off x="4729171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7" name="Google Shape;1437;p26"/>
            <p:cNvSpPr/>
            <p:nvPr/>
          </p:nvSpPr>
          <p:spPr>
            <a:xfrm>
              <a:off x="4900971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8" name="Google Shape;1438;p26"/>
            <p:cNvSpPr/>
            <p:nvPr/>
          </p:nvSpPr>
          <p:spPr>
            <a:xfrm>
              <a:off x="5072746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9" name="Google Shape;1439;p26"/>
            <p:cNvSpPr/>
            <p:nvPr/>
          </p:nvSpPr>
          <p:spPr>
            <a:xfrm>
              <a:off x="5244546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0" name="Google Shape;1440;p26"/>
            <p:cNvSpPr/>
            <p:nvPr/>
          </p:nvSpPr>
          <p:spPr>
            <a:xfrm>
              <a:off x="5416321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1" name="Google Shape;1441;p26"/>
            <p:cNvSpPr/>
            <p:nvPr/>
          </p:nvSpPr>
          <p:spPr>
            <a:xfrm>
              <a:off x="1619453" y="1362125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2" name="Google Shape;1442;p26"/>
            <p:cNvSpPr/>
            <p:nvPr/>
          </p:nvSpPr>
          <p:spPr>
            <a:xfrm>
              <a:off x="1619453" y="1533925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3" name="Google Shape;1443;p26"/>
            <p:cNvSpPr/>
            <p:nvPr/>
          </p:nvSpPr>
          <p:spPr>
            <a:xfrm>
              <a:off x="1619453" y="1705700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4" name="Google Shape;1444;p26"/>
            <p:cNvSpPr/>
            <p:nvPr/>
          </p:nvSpPr>
          <p:spPr>
            <a:xfrm>
              <a:off x="1619453" y="1877475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5" name="Google Shape;1445;p26"/>
            <p:cNvSpPr/>
            <p:nvPr/>
          </p:nvSpPr>
          <p:spPr>
            <a:xfrm>
              <a:off x="1619453" y="2049275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6" name="Google Shape;1446;p26"/>
            <p:cNvSpPr/>
            <p:nvPr/>
          </p:nvSpPr>
          <p:spPr>
            <a:xfrm>
              <a:off x="1619453" y="2221050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7" name="Google Shape;1447;p26"/>
            <p:cNvSpPr/>
            <p:nvPr/>
          </p:nvSpPr>
          <p:spPr>
            <a:xfrm>
              <a:off x="1619453" y="2392824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8" name="Google Shape;1448;p26"/>
            <p:cNvSpPr/>
            <p:nvPr/>
          </p:nvSpPr>
          <p:spPr>
            <a:xfrm>
              <a:off x="1619453" y="2564624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9" name="Google Shape;1449;p26"/>
            <p:cNvSpPr/>
            <p:nvPr/>
          </p:nvSpPr>
          <p:spPr>
            <a:xfrm>
              <a:off x="1619453" y="2736424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0" name="Google Shape;1450;p26"/>
            <p:cNvSpPr/>
            <p:nvPr/>
          </p:nvSpPr>
          <p:spPr>
            <a:xfrm>
              <a:off x="1619453" y="2908199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1" name="Google Shape;1451;p26"/>
            <p:cNvSpPr/>
            <p:nvPr/>
          </p:nvSpPr>
          <p:spPr>
            <a:xfrm>
              <a:off x="1619453" y="3079999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2" name="Google Shape;1452;p26"/>
            <p:cNvSpPr/>
            <p:nvPr/>
          </p:nvSpPr>
          <p:spPr>
            <a:xfrm>
              <a:off x="1619453" y="3251774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3" name="Google Shape;1453;p26"/>
            <p:cNvSpPr/>
            <p:nvPr/>
          </p:nvSpPr>
          <p:spPr>
            <a:xfrm>
              <a:off x="1619453" y="3423548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54" name="Google Shape;1454;p26"/>
          <p:cNvSpPr txBox="1"/>
          <p:nvPr>
            <p:ph type="title"/>
          </p:nvPr>
        </p:nvSpPr>
        <p:spPr>
          <a:xfrm>
            <a:off x="720000" y="1960475"/>
            <a:ext cx="2305500" cy="294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455" name="Google Shape;1455;p26"/>
          <p:cNvSpPr txBox="1"/>
          <p:nvPr>
            <p:ph idx="1" type="subTitle"/>
          </p:nvPr>
        </p:nvSpPr>
        <p:spPr>
          <a:xfrm>
            <a:off x="720000" y="2254475"/>
            <a:ext cx="2305500" cy="63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456" name="Google Shape;1456;p26"/>
          <p:cNvSpPr txBox="1"/>
          <p:nvPr>
            <p:ph idx="2" type="title"/>
          </p:nvPr>
        </p:nvSpPr>
        <p:spPr>
          <a:xfrm>
            <a:off x="3419875" y="1960475"/>
            <a:ext cx="2304300" cy="294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457" name="Google Shape;1457;p26"/>
          <p:cNvSpPr txBox="1"/>
          <p:nvPr>
            <p:ph idx="3" type="subTitle"/>
          </p:nvPr>
        </p:nvSpPr>
        <p:spPr>
          <a:xfrm>
            <a:off x="3419875" y="2254475"/>
            <a:ext cx="2304300" cy="63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458" name="Google Shape;1458;p26"/>
          <p:cNvSpPr txBox="1"/>
          <p:nvPr>
            <p:ph idx="4" type="title"/>
          </p:nvPr>
        </p:nvSpPr>
        <p:spPr>
          <a:xfrm>
            <a:off x="2069937" y="3674950"/>
            <a:ext cx="2305500" cy="294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459" name="Google Shape;1459;p26"/>
          <p:cNvSpPr txBox="1"/>
          <p:nvPr>
            <p:ph idx="5" type="subTitle"/>
          </p:nvPr>
        </p:nvSpPr>
        <p:spPr>
          <a:xfrm>
            <a:off x="2069937" y="3969000"/>
            <a:ext cx="2305500" cy="63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460" name="Google Shape;1460;p26"/>
          <p:cNvSpPr txBox="1"/>
          <p:nvPr>
            <p:ph idx="6" type="title"/>
          </p:nvPr>
        </p:nvSpPr>
        <p:spPr>
          <a:xfrm>
            <a:off x="4768612" y="3674950"/>
            <a:ext cx="2305500" cy="294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461" name="Google Shape;1461;p26"/>
          <p:cNvSpPr txBox="1"/>
          <p:nvPr>
            <p:ph idx="7" type="subTitle"/>
          </p:nvPr>
        </p:nvSpPr>
        <p:spPr>
          <a:xfrm>
            <a:off x="4768612" y="3969000"/>
            <a:ext cx="2305500" cy="63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462" name="Google Shape;1462;p26"/>
          <p:cNvSpPr txBox="1"/>
          <p:nvPr>
            <p:ph idx="8" type="title"/>
          </p:nvPr>
        </p:nvSpPr>
        <p:spPr>
          <a:xfrm>
            <a:off x="6118549" y="1960475"/>
            <a:ext cx="2305500" cy="294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463" name="Google Shape;1463;p26"/>
          <p:cNvSpPr txBox="1"/>
          <p:nvPr>
            <p:ph idx="9" type="subTitle"/>
          </p:nvPr>
        </p:nvSpPr>
        <p:spPr>
          <a:xfrm>
            <a:off x="6118549" y="2254475"/>
            <a:ext cx="2305500" cy="63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464" name="Google Shape;1464;p26"/>
          <p:cNvGrpSpPr/>
          <p:nvPr/>
        </p:nvGrpSpPr>
        <p:grpSpPr>
          <a:xfrm>
            <a:off x="-1630264" y="-189410"/>
            <a:ext cx="11764677" cy="790400"/>
            <a:chOff x="-1630264" y="-189410"/>
            <a:chExt cx="11764677" cy="790400"/>
          </a:xfrm>
        </p:grpSpPr>
        <p:sp>
          <p:nvSpPr>
            <p:cNvPr id="1465" name="Google Shape;1465;p26"/>
            <p:cNvSpPr/>
            <p:nvPr/>
          </p:nvSpPr>
          <p:spPr>
            <a:xfrm>
              <a:off x="-1158211" y="-189410"/>
              <a:ext cx="11292625" cy="790400"/>
            </a:xfrm>
            <a:custGeom>
              <a:rect b="b" l="l" r="r" t="t"/>
              <a:pathLst>
                <a:path extrusionOk="0" h="31616" w="451705">
                  <a:moveTo>
                    <a:pt x="408936" y="31471"/>
                  </a:moveTo>
                  <a:cubicBezTo>
                    <a:pt x="393614" y="31528"/>
                    <a:pt x="376241" y="31243"/>
                    <a:pt x="359381" y="31129"/>
                  </a:cubicBezTo>
                  <a:cubicBezTo>
                    <a:pt x="342521" y="31015"/>
                    <a:pt x="319167" y="31922"/>
                    <a:pt x="307775" y="30787"/>
                  </a:cubicBezTo>
                  <a:cubicBezTo>
                    <a:pt x="296383" y="29653"/>
                    <a:pt x="295586" y="26425"/>
                    <a:pt x="291029" y="24322"/>
                  </a:cubicBezTo>
                  <a:cubicBezTo>
                    <a:pt x="286472" y="22219"/>
                    <a:pt x="285105" y="19652"/>
                    <a:pt x="280434" y="18171"/>
                  </a:cubicBezTo>
                  <a:cubicBezTo>
                    <a:pt x="275763" y="16690"/>
                    <a:pt x="269782" y="15949"/>
                    <a:pt x="263004" y="15436"/>
                  </a:cubicBezTo>
                  <a:cubicBezTo>
                    <a:pt x="256226" y="14923"/>
                    <a:pt x="247626" y="15152"/>
                    <a:pt x="239765" y="15095"/>
                  </a:cubicBezTo>
                  <a:cubicBezTo>
                    <a:pt x="231905" y="15038"/>
                    <a:pt x="231904" y="15095"/>
                    <a:pt x="215841" y="15095"/>
                  </a:cubicBezTo>
                  <a:cubicBezTo>
                    <a:pt x="199778" y="15095"/>
                    <a:pt x="177279" y="15152"/>
                    <a:pt x="143388" y="15095"/>
                  </a:cubicBezTo>
                  <a:cubicBezTo>
                    <a:pt x="109497" y="15038"/>
                    <a:pt x="35458" y="14450"/>
                    <a:pt x="12494" y="14753"/>
                  </a:cubicBezTo>
                  <a:cubicBezTo>
                    <a:pt x="-10470" y="15056"/>
                    <a:pt x="5163" y="17465"/>
                    <a:pt x="5602" y="16912"/>
                  </a:cubicBezTo>
                  <a:cubicBezTo>
                    <a:pt x="6041" y="16359"/>
                    <a:pt x="13185" y="13325"/>
                    <a:pt x="15126" y="11436"/>
                  </a:cubicBezTo>
                  <a:cubicBezTo>
                    <a:pt x="17067" y="9547"/>
                    <a:pt x="14845" y="7353"/>
                    <a:pt x="17250" y="5579"/>
                  </a:cubicBezTo>
                  <a:cubicBezTo>
                    <a:pt x="19655" y="3806"/>
                    <a:pt x="21295" y="1535"/>
                    <a:pt x="29554" y="795"/>
                  </a:cubicBezTo>
                  <a:cubicBezTo>
                    <a:pt x="37813" y="55"/>
                    <a:pt x="44022" y="1080"/>
                    <a:pt x="66806" y="1137"/>
                  </a:cubicBezTo>
                  <a:cubicBezTo>
                    <a:pt x="89590" y="1194"/>
                    <a:pt x="127525" y="1194"/>
                    <a:pt x="166258" y="1137"/>
                  </a:cubicBezTo>
                  <a:cubicBezTo>
                    <a:pt x="204991" y="1080"/>
                    <a:pt x="257110" y="739"/>
                    <a:pt x="299203" y="796"/>
                  </a:cubicBezTo>
                  <a:cubicBezTo>
                    <a:pt x="341297" y="853"/>
                    <a:pt x="397744" y="-1426"/>
                    <a:pt x="418819" y="1479"/>
                  </a:cubicBezTo>
                  <a:cubicBezTo>
                    <a:pt x="439894" y="4384"/>
                    <a:pt x="423832" y="14580"/>
                    <a:pt x="425655" y="18225"/>
                  </a:cubicBezTo>
                  <a:cubicBezTo>
                    <a:pt x="427478" y="21870"/>
                    <a:pt x="425479" y="21257"/>
                    <a:pt x="429756" y="23351"/>
                  </a:cubicBezTo>
                  <a:cubicBezTo>
                    <a:pt x="434033" y="25445"/>
                    <a:pt x="454785" y="29434"/>
                    <a:pt x="451315" y="30787"/>
                  </a:cubicBezTo>
                  <a:cubicBezTo>
                    <a:pt x="447845" y="32140"/>
                    <a:pt x="424258" y="31414"/>
                    <a:pt x="408936" y="314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466" name="Google Shape;1466;p26"/>
            <p:cNvSpPr/>
            <p:nvPr/>
          </p:nvSpPr>
          <p:spPr>
            <a:xfrm>
              <a:off x="-1630264" y="132557"/>
              <a:ext cx="11303750" cy="410925"/>
            </a:xfrm>
            <a:custGeom>
              <a:rect b="b" l="l" r="r" t="t"/>
              <a:pathLst>
                <a:path extrusionOk="0" h="16437" w="452150">
                  <a:moveTo>
                    <a:pt x="452150" y="16088"/>
                  </a:moveTo>
                  <a:cubicBezTo>
                    <a:pt x="439106" y="16088"/>
                    <a:pt x="392114" y="16031"/>
                    <a:pt x="373887" y="16088"/>
                  </a:cubicBezTo>
                  <a:cubicBezTo>
                    <a:pt x="355660" y="16145"/>
                    <a:pt x="350590" y="16487"/>
                    <a:pt x="342786" y="16430"/>
                  </a:cubicBezTo>
                  <a:cubicBezTo>
                    <a:pt x="334982" y="16373"/>
                    <a:pt x="331565" y="16487"/>
                    <a:pt x="327065" y="15746"/>
                  </a:cubicBezTo>
                  <a:cubicBezTo>
                    <a:pt x="322565" y="15006"/>
                    <a:pt x="320515" y="14265"/>
                    <a:pt x="315787" y="11987"/>
                  </a:cubicBezTo>
                  <a:cubicBezTo>
                    <a:pt x="311059" y="9709"/>
                    <a:pt x="307528" y="4013"/>
                    <a:pt x="298699" y="2076"/>
                  </a:cubicBezTo>
                  <a:cubicBezTo>
                    <a:pt x="289870" y="139"/>
                    <a:pt x="293117" y="709"/>
                    <a:pt x="262814" y="367"/>
                  </a:cubicBezTo>
                  <a:cubicBezTo>
                    <a:pt x="232511" y="25"/>
                    <a:pt x="160685" y="82"/>
                    <a:pt x="116883" y="25"/>
                  </a:cubicBezTo>
                  <a:cubicBezTo>
                    <a:pt x="73081" y="-32"/>
                    <a:pt x="19481" y="25"/>
                    <a:pt x="0" y="25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467" name="Google Shape;1467;p26"/>
            <p:cNvSpPr/>
            <p:nvPr/>
          </p:nvSpPr>
          <p:spPr>
            <a:xfrm>
              <a:off x="-1596155" y="87717"/>
              <a:ext cx="11303750" cy="410925"/>
            </a:xfrm>
            <a:custGeom>
              <a:rect b="b" l="l" r="r" t="t"/>
              <a:pathLst>
                <a:path extrusionOk="0" h="16437" w="452150">
                  <a:moveTo>
                    <a:pt x="452150" y="16088"/>
                  </a:moveTo>
                  <a:cubicBezTo>
                    <a:pt x="439106" y="16088"/>
                    <a:pt x="392114" y="16031"/>
                    <a:pt x="373887" y="16088"/>
                  </a:cubicBezTo>
                  <a:cubicBezTo>
                    <a:pt x="355660" y="16145"/>
                    <a:pt x="350590" y="16487"/>
                    <a:pt x="342786" y="16430"/>
                  </a:cubicBezTo>
                  <a:cubicBezTo>
                    <a:pt x="334982" y="16373"/>
                    <a:pt x="331565" y="16487"/>
                    <a:pt x="327065" y="15746"/>
                  </a:cubicBezTo>
                  <a:cubicBezTo>
                    <a:pt x="322565" y="15006"/>
                    <a:pt x="320515" y="14265"/>
                    <a:pt x="315787" y="11987"/>
                  </a:cubicBezTo>
                  <a:cubicBezTo>
                    <a:pt x="311059" y="9709"/>
                    <a:pt x="307528" y="4013"/>
                    <a:pt x="298699" y="2076"/>
                  </a:cubicBezTo>
                  <a:cubicBezTo>
                    <a:pt x="289870" y="139"/>
                    <a:pt x="293117" y="709"/>
                    <a:pt x="262814" y="367"/>
                  </a:cubicBezTo>
                  <a:cubicBezTo>
                    <a:pt x="232511" y="25"/>
                    <a:pt x="160685" y="82"/>
                    <a:pt x="116883" y="25"/>
                  </a:cubicBezTo>
                  <a:cubicBezTo>
                    <a:pt x="73081" y="-32"/>
                    <a:pt x="19481" y="25"/>
                    <a:pt x="0" y="25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grpSp>
          <p:nvGrpSpPr>
            <p:cNvPr id="1468" name="Google Shape;1468;p26"/>
            <p:cNvGrpSpPr/>
            <p:nvPr/>
          </p:nvGrpSpPr>
          <p:grpSpPr>
            <a:xfrm>
              <a:off x="6406513" y="222225"/>
              <a:ext cx="346813" cy="186675"/>
              <a:chOff x="6406513" y="269575"/>
              <a:chExt cx="346813" cy="186675"/>
            </a:xfrm>
          </p:grpSpPr>
          <p:sp>
            <p:nvSpPr>
              <p:cNvPr id="1469" name="Google Shape;1469;p26"/>
              <p:cNvSpPr/>
              <p:nvPr/>
            </p:nvSpPr>
            <p:spPr>
              <a:xfrm>
                <a:off x="6641425" y="344350"/>
                <a:ext cx="111900" cy="1119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0" name="Google Shape;1470;p26"/>
              <p:cNvSpPr/>
              <p:nvPr/>
            </p:nvSpPr>
            <p:spPr>
              <a:xfrm>
                <a:off x="6406513" y="269575"/>
                <a:ext cx="158700" cy="1587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71" name="Google Shape;1471;p26"/>
            <p:cNvGrpSpPr/>
            <p:nvPr/>
          </p:nvGrpSpPr>
          <p:grpSpPr>
            <a:xfrm>
              <a:off x="8733500" y="-1"/>
              <a:ext cx="331646" cy="342864"/>
              <a:chOff x="8489950" y="332499"/>
              <a:chExt cx="331646" cy="342864"/>
            </a:xfrm>
          </p:grpSpPr>
          <p:sp>
            <p:nvSpPr>
              <p:cNvPr id="1472" name="Google Shape;1472;p26"/>
              <p:cNvSpPr/>
              <p:nvPr/>
            </p:nvSpPr>
            <p:spPr>
              <a:xfrm>
                <a:off x="8709696" y="563463"/>
                <a:ext cx="111900" cy="1119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3" name="Google Shape;1473;p26"/>
              <p:cNvSpPr/>
              <p:nvPr/>
            </p:nvSpPr>
            <p:spPr>
              <a:xfrm>
                <a:off x="8489950" y="332499"/>
                <a:ext cx="259800" cy="259800"/>
              </a:xfrm>
              <a:prstGeom prst="star4">
                <a:avLst>
                  <a:gd fmla="val 12500" name="adj"/>
                </a:avLst>
              </a:prstGeom>
              <a:solidFill>
                <a:schemeClr val="accen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474" name="Google Shape;1474;p26"/>
          <p:cNvGrpSpPr/>
          <p:nvPr/>
        </p:nvGrpSpPr>
        <p:grpSpPr>
          <a:xfrm>
            <a:off x="-1570098" y="4560991"/>
            <a:ext cx="11522848" cy="761000"/>
            <a:chOff x="-1570098" y="4560991"/>
            <a:chExt cx="11522848" cy="761000"/>
          </a:xfrm>
        </p:grpSpPr>
        <p:sp>
          <p:nvSpPr>
            <p:cNvPr id="1475" name="Google Shape;1475;p26"/>
            <p:cNvSpPr/>
            <p:nvPr/>
          </p:nvSpPr>
          <p:spPr>
            <a:xfrm>
              <a:off x="-1570098" y="4560991"/>
              <a:ext cx="10957275" cy="761000"/>
            </a:xfrm>
            <a:custGeom>
              <a:rect b="b" l="l" r="r" t="t"/>
              <a:pathLst>
                <a:path extrusionOk="0" h="30440" w="438291">
                  <a:moveTo>
                    <a:pt x="4705" y="1314"/>
                  </a:moveTo>
                  <a:cubicBezTo>
                    <a:pt x="18603" y="-250"/>
                    <a:pt x="76749" y="258"/>
                    <a:pt x="96639" y="106"/>
                  </a:cubicBezTo>
                  <a:cubicBezTo>
                    <a:pt x="116529" y="-46"/>
                    <a:pt x="117867" y="-101"/>
                    <a:pt x="124043" y="401"/>
                  </a:cubicBezTo>
                  <a:cubicBezTo>
                    <a:pt x="130219" y="903"/>
                    <a:pt x="129533" y="982"/>
                    <a:pt x="133697" y="3116"/>
                  </a:cubicBezTo>
                  <a:cubicBezTo>
                    <a:pt x="137861" y="5250"/>
                    <a:pt x="142426" y="11432"/>
                    <a:pt x="149029" y="13204"/>
                  </a:cubicBezTo>
                  <a:cubicBezTo>
                    <a:pt x="155632" y="14976"/>
                    <a:pt x="164901" y="13659"/>
                    <a:pt x="173314" y="13750"/>
                  </a:cubicBezTo>
                  <a:cubicBezTo>
                    <a:pt x="181727" y="13841"/>
                    <a:pt x="189640" y="13841"/>
                    <a:pt x="199509" y="13750"/>
                  </a:cubicBezTo>
                  <a:cubicBezTo>
                    <a:pt x="209378" y="13659"/>
                    <a:pt x="217200" y="13295"/>
                    <a:pt x="232526" y="13204"/>
                  </a:cubicBezTo>
                  <a:cubicBezTo>
                    <a:pt x="247852" y="13113"/>
                    <a:pt x="259404" y="13204"/>
                    <a:pt x="291465" y="13204"/>
                  </a:cubicBezTo>
                  <a:cubicBezTo>
                    <a:pt x="323527" y="13204"/>
                    <a:pt x="401023" y="14259"/>
                    <a:pt x="424895" y="13204"/>
                  </a:cubicBezTo>
                  <a:cubicBezTo>
                    <a:pt x="448768" y="12149"/>
                    <a:pt x="433130" y="6931"/>
                    <a:pt x="434700" y="6873"/>
                  </a:cubicBezTo>
                  <a:cubicBezTo>
                    <a:pt x="436270" y="6816"/>
                    <a:pt x="434636" y="9305"/>
                    <a:pt x="434314" y="12859"/>
                  </a:cubicBezTo>
                  <a:cubicBezTo>
                    <a:pt x="433992" y="16413"/>
                    <a:pt x="437815" y="25412"/>
                    <a:pt x="432769" y="28199"/>
                  </a:cubicBezTo>
                  <a:cubicBezTo>
                    <a:pt x="427723" y="30986"/>
                    <a:pt x="415680" y="29491"/>
                    <a:pt x="404040" y="29581"/>
                  </a:cubicBezTo>
                  <a:cubicBezTo>
                    <a:pt x="392401" y="29672"/>
                    <a:pt x="386912" y="28882"/>
                    <a:pt x="362932" y="28742"/>
                  </a:cubicBezTo>
                  <a:cubicBezTo>
                    <a:pt x="338952" y="28602"/>
                    <a:pt x="299408" y="28462"/>
                    <a:pt x="260162" y="28742"/>
                  </a:cubicBezTo>
                  <a:cubicBezTo>
                    <a:pt x="220916" y="29022"/>
                    <a:pt x="168042" y="30280"/>
                    <a:pt x="127455" y="30420"/>
                  </a:cubicBezTo>
                  <a:cubicBezTo>
                    <a:pt x="86868" y="30560"/>
                    <a:pt x="35929" y="29931"/>
                    <a:pt x="16641" y="29581"/>
                  </a:cubicBezTo>
                  <a:cubicBezTo>
                    <a:pt x="-2647" y="29232"/>
                    <a:pt x="12472" y="30001"/>
                    <a:pt x="11727" y="28323"/>
                  </a:cubicBezTo>
                  <a:cubicBezTo>
                    <a:pt x="10982" y="26645"/>
                    <a:pt x="11919" y="22651"/>
                    <a:pt x="12173" y="19512"/>
                  </a:cubicBezTo>
                  <a:cubicBezTo>
                    <a:pt x="12427" y="16373"/>
                    <a:pt x="14494" y="12521"/>
                    <a:pt x="13249" y="9488"/>
                  </a:cubicBezTo>
                  <a:cubicBezTo>
                    <a:pt x="12004" y="6455"/>
                    <a:pt x="-9193" y="2878"/>
                    <a:pt x="4705" y="13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476" name="Google Shape;1476;p26"/>
            <p:cNvSpPr/>
            <p:nvPr/>
          </p:nvSpPr>
          <p:spPr>
            <a:xfrm>
              <a:off x="-1391600" y="4642483"/>
              <a:ext cx="11344350" cy="350950"/>
            </a:xfrm>
            <a:custGeom>
              <a:rect b="b" l="l" r="r" t="t"/>
              <a:pathLst>
                <a:path extrusionOk="0" h="14038" w="453774">
                  <a:moveTo>
                    <a:pt x="0" y="395"/>
                  </a:moveTo>
                  <a:cubicBezTo>
                    <a:pt x="13416" y="350"/>
                    <a:pt x="61122" y="122"/>
                    <a:pt x="80495" y="122"/>
                  </a:cubicBezTo>
                  <a:cubicBezTo>
                    <a:pt x="99868" y="122"/>
                    <a:pt x="108463" y="-287"/>
                    <a:pt x="116240" y="395"/>
                  </a:cubicBezTo>
                  <a:cubicBezTo>
                    <a:pt x="124017" y="1077"/>
                    <a:pt x="123517" y="2214"/>
                    <a:pt x="127155" y="4215"/>
                  </a:cubicBezTo>
                  <a:cubicBezTo>
                    <a:pt x="130793" y="6216"/>
                    <a:pt x="132112" y="10855"/>
                    <a:pt x="138069" y="12401"/>
                  </a:cubicBezTo>
                  <a:cubicBezTo>
                    <a:pt x="144027" y="13947"/>
                    <a:pt x="153213" y="13310"/>
                    <a:pt x="162900" y="13492"/>
                  </a:cubicBezTo>
                  <a:cubicBezTo>
                    <a:pt x="172587" y="13674"/>
                    <a:pt x="166310" y="13401"/>
                    <a:pt x="196189" y="13492"/>
                  </a:cubicBezTo>
                  <a:cubicBezTo>
                    <a:pt x="226068" y="13583"/>
                    <a:pt x="299241" y="14038"/>
                    <a:pt x="342172" y="14038"/>
                  </a:cubicBezTo>
                  <a:cubicBezTo>
                    <a:pt x="385103" y="14038"/>
                    <a:pt x="435174" y="13583"/>
                    <a:pt x="453774" y="13492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477" name="Google Shape;1477;p26"/>
            <p:cNvSpPr/>
            <p:nvPr/>
          </p:nvSpPr>
          <p:spPr>
            <a:xfrm>
              <a:off x="-1426870" y="4692558"/>
              <a:ext cx="11344350" cy="350950"/>
            </a:xfrm>
            <a:custGeom>
              <a:rect b="b" l="l" r="r" t="t"/>
              <a:pathLst>
                <a:path extrusionOk="0" h="14038" w="453774">
                  <a:moveTo>
                    <a:pt x="0" y="395"/>
                  </a:moveTo>
                  <a:cubicBezTo>
                    <a:pt x="13416" y="350"/>
                    <a:pt x="61122" y="122"/>
                    <a:pt x="80495" y="122"/>
                  </a:cubicBezTo>
                  <a:cubicBezTo>
                    <a:pt x="99868" y="122"/>
                    <a:pt x="108463" y="-287"/>
                    <a:pt x="116240" y="395"/>
                  </a:cubicBezTo>
                  <a:cubicBezTo>
                    <a:pt x="124017" y="1077"/>
                    <a:pt x="123517" y="2214"/>
                    <a:pt x="127155" y="4215"/>
                  </a:cubicBezTo>
                  <a:cubicBezTo>
                    <a:pt x="130793" y="6216"/>
                    <a:pt x="132112" y="10855"/>
                    <a:pt x="138069" y="12401"/>
                  </a:cubicBezTo>
                  <a:cubicBezTo>
                    <a:pt x="144027" y="13947"/>
                    <a:pt x="153213" y="13310"/>
                    <a:pt x="162900" y="13492"/>
                  </a:cubicBezTo>
                  <a:cubicBezTo>
                    <a:pt x="172587" y="13674"/>
                    <a:pt x="166310" y="13401"/>
                    <a:pt x="196189" y="13492"/>
                  </a:cubicBezTo>
                  <a:cubicBezTo>
                    <a:pt x="226068" y="13583"/>
                    <a:pt x="299241" y="14038"/>
                    <a:pt x="342172" y="14038"/>
                  </a:cubicBezTo>
                  <a:cubicBezTo>
                    <a:pt x="385103" y="14038"/>
                    <a:pt x="435174" y="13583"/>
                    <a:pt x="453774" y="13492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grpSp>
          <p:nvGrpSpPr>
            <p:cNvPr id="1478" name="Google Shape;1478;p26"/>
            <p:cNvGrpSpPr/>
            <p:nvPr/>
          </p:nvGrpSpPr>
          <p:grpSpPr>
            <a:xfrm>
              <a:off x="334300" y="4829049"/>
              <a:ext cx="771403" cy="288460"/>
              <a:chOff x="8164200" y="4855049"/>
              <a:chExt cx="771403" cy="288460"/>
            </a:xfrm>
          </p:grpSpPr>
          <p:sp>
            <p:nvSpPr>
              <p:cNvPr id="1479" name="Google Shape;1479;p26"/>
              <p:cNvSpPr/>
              <p:nvPr/>
            </p:nvSpPr>
            <p:spPr>
              <a:xfrm>
                <a:off x="8675803" y="4883709"/>
                <a:ext cx="259800" cy="2598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0" name="Google Shape;1480;p26"/>
              <p:cNvSpPr/>
              <p:nvPr/>
            </p:nvSpPr>
            <p:spPr>
              <a:xfrm>
                <a:off x="8491821" y="4855050"/>
                <a:ext cx="111900" cy="1119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1" name="Google Shape;1481;p26"/>
              <p:cNvSpPr/>
              <p:nvPr/>
            </p:nvSpPr>
            <p:spPr>
              <a:xfrm>
                <a:off x="8164200" y="4855049"/>
                <a:ext cx="259800" cy="259800"/>
              </a:xfrm>
              <a:prstGeom prst="star4">
                <a:avLst>
                  <a:gd fmla="val 12500" name="adj"/>
                </a:avLst>
              </a:prstGeom>
              <a:solidFill>
                <a:schemeClr val="accen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82" name="Google Shape;1482;p26"/>
            <p:cNvGrpSpPr/>
            <p:nvPr/>
          </p:nvGrpSpPr>
          <p:grpSpPr>
            <a:xfrm>
              <a:off x="1270875" y="4784224"/>
              <a:ext cx="331646" cy="342864"/>
              <a:chOff x="8489950" y="332499"/>
              <a:chExt cx="331646" cy="342864"/>
            </a:xfrm>
          </p:grpSpPr>
          <p:sp>
            <p:nvSpPr>
              <p:cNvPr id="1483" name="Google Shape;1483;p26"/>
              <p:cNvSpPr/>
              <p:nvPr/>
            </p:nvSpPr>
            <p:spPr>
              <a:xfrm>
                <a:off x="8709696" y="563463"/>
                <a:ext cx="111900" cy="1119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4" name="Google Shape;1484;p26"/>
              <p:cNvSpPr/>
              <p:nvPr/>
            </p:nvSpPr>
            <p:spPr>
              <a:xfrm>
                <a:off x="8489950" y="332499"/>
                <a:ext cx="259800" cy="259800"/>
              </a:xfrm>
              <a:prstGeom prst="star4">
                <a:avLst>
                  <a:gd fmla="val 12500" name="adj"/>
                </a:avLst>
              </a:prstGeom>
              <a:solidFill>
                <a:schemeClr val="accen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485" name="Google Shape;1485;p26"/>
          <p:cNvSpPr txBox="1"/>
          <p:nvPr>
            <p:ph idx="13" type="title"/>
          </p:nvPr>
        </p:nvSpPr>
        <p:spPr>
          <a:xfrm>
            <a:off x="720000" y="557784"/>
            <a:ext cx="7704000" cy="63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BLANK_1_1_1_1_1_1">
    <p:spTree>
      <p:nvGrpSpPr>
        <p:cNvPr id="1486" name="Shape 1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7" name="Google Shape;1487;p27"/>
          <p:cNvGrpSpPr/>
          <p:nvPr/>
        </p:nvGrpSpPr>
        <p:grpSpPr>
          <a:xfrm>
            <a:off x="75" y="50"/>
            <a:ext cx="9144183" cy="5413256"/>
            <a:chOff x="1619453" y="1201199"/>
            <a:chExt cx="3959892" cy="2344213"/>
          </a:xfrm>
        </p:grpSpPr>
        <p:sp>
          <p:nvSpPr>
            <p:cNvPr id="1488" name="Google Shape;1488;p27"/>
            <p:cNvSpPr/>
            <p:nvPr/>
          </p:nvSpPr>
          <p:spPr>
            <a:xfrm>
              <a:off x="1808797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9" name="Google Shape;1489;p27"/>
            <p:cNvSpPr/>
            <p:nvPr/>
          </p:nvSpPr>
          <p:spPr>
            <a:xfrm>
              <a:off x="1980572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27"/>
            <p:cNvSpPr/>
            <p:nvPr/>
          </p:nvSpPr>
          <p:spPr>
            <a:xfrm>
              <a:off x="2152372" y="1201199"/>
              <a:ext cx="0" cy="2344213"/>
            </a:xfrm>
            <a:custGeom>
              <a:rect b="b" l="l" r="r" t="t"/>
              <a:pathLst>
                <a:path extrusionOk="0" fill="none" h="107164" w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1" name="Google Shape;1491;p27"/>
            <p:cNvSpPr/>
            <p:nvPr/>
          </p:nvSpPr>
          <p:spPr>
            <a:xfrm>
              <a:off x="2324147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2" name="Google Shape;1492;p27"/>
            <p:cNvSpPr/>
            <p:nvPr/>
          </p:nvSpPr>
          <p:spPr>
            <a:xfrm>
              <a:off x="2495972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3" name="Google Shape;1493;p27"/>
            <p:cNvSpPr/>
            <p:nvPr/>
          </p:nvSpPr>
          <p:spPr>
            <a:xfrm>
              <a:off x="2667747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4" name="Google Shape;1494;p27"/>
            <p:cNvSpPr/>
            <p:nvPr/>
          </p:nvSpPr>
          <p:spPr>
            <a:xfrm>
              <a:off x="2839522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27"/>
            <p:cNvSpPr/>
            <p:nvPr/>
          </p:nvSpPr>
          <p:spPr>
            <a:xfrm>
              <a:off x="3011322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6" name="Google Shape;1496;p27"/>
            <p:cNvSpPr/>
            <p:nvPr/>
          </p:nvSpPr>
          <p:spPr>
            <a:xfrm>
              <a:off x="3183097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7" name="Google Shape;1497;p27"/>
            <p:cNvSpPr/>
            <p:nvPr/>
          </p:nvSpPr>
          <p:spPr>
            <a:xfrm>
              <a:off x="3354897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8" name="Google Shape;1498;p27"/>
            <p:cNvSpPr/>
            <p:nvPr/>
          </p:nvSpPr>
          <p:spPr>
            <a:xfrm>
              <a:off x="3526672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9" name="Google Shape;1499;p27"/>
            <p:cNvSpPr/>
            <p:nvPr/>
          </p:nvSpPr>
          <p:spPr>
            <a:xfrm>
              <a:off x="3698472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0" name="Google Shape;1500;p27"/>
            <p:cNvSpPr/>
            <p:nvPr/>
          </p:nvSpPr>
          <p:spPr>
            <a:xfrm>
              <a:off x="3870247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1" name="Google Shape;1501;p27"/>
            <p:cNvSpPr/>
            <p:nvPr/>
          </p:nvSpPr>
          <p:spPr>
            <a:xfrm>
              <a:off x="4042047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2" name="Google Shape;1502;p27"/>
            <p:cNvSpPr/>
            <p:nvPr/>
          </p:nvSpPr>
          <p:spPr>
            <a:xfrm>
              <a:off x="4213821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3" name="Google Shape;1503;p27"/>
            <p:cNvSpPr/>
            <p:nvPr/>
          </p:nvSpPr>
          <p:spPr>
            <a:xfrm>
              <a:off x="4385596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4" name="Google Shape;1504;p27"/>
            <p:cNvSpPr/>
            <p:nvPr/>
          </p:nvSpPr>
          <p:spPr>
            <a:xfrm>
              <a:off x="4557396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5" name="Google Shape;1505;p27"/>
            <p:cNvSpPr/>
            <p:nvPr/>
          </p:nvSpPr>
          <p:spPr>
            <a:xfrm>
              <a:off x="4729171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6" name="Google Shape;1506;p27"/>
            <p:cNvSpPr/>
            <p:nvPr/>
          </p:nvSpPr>
          <p:spPr>
            <a:xfrm>
              <a:off x="4900971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7" name="Google Shape;1507;p27"/>
            <p:cNvSpPr/>
            <p:nvPr/>
          </p:nvSpPr>
          <p:spPr>
            <a:xfrm>
              <a:off x="5072746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8" name="Google Shape;1508;p27"/>
            <p:cNvSpPr/>
            <p:nvPr/>
          </p:nvSpPr>
          <p:spPr>
            <a:xfrm>
              <a:off x="5244546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9" name="Google Shape;1509;p27"/>
            <p:cNvSpPr/>
            <p:nvPr/>
          </p:nvSpPr>
          <p:spPr>
            <a:xfrm>
              <a:off x="5416321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0" name="Google Shape;1510;p27"/>
            <p:cNvSpPr/>
            <p:nvPr/>
          </p:nvSpPr>
          <p:spPr>
            <a:xfrm>
              <a:off x="1619453" y="1362125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1" name="Google Shape;1511;p27"/>
            <p:cNvSpPr/>
            <p:nvPr/>
          </p:nvSpPr>
          <p:spPr>
            <a:xfrm>
              <a:off x="1619453" y="1533925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2" name="Google Shape;1512;p27"/>
            <p:cNvSpPr/>
            <p:nvPr/>
          </p:nvSpPr>
          <p:spPr>
            <a:xfrm>
              <a:off x="1619453" y="1705700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3" name="Google Shape;1513;p27"/>
            <p:cNvSpPr/>
            <p:nvPr/>
          </p:nvSpPr>
          <p:spPr>
            <a:xfrm>
              <a:off x="1619453" y="1877475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4" name="Google Shape;1514;p27"/>
            <p:cNvSpPr/>
            <p:nvPr/>
          </p:nvSpPr>
          <p:spPr>
            <a:xfrm>
              <a:off x="1619453" y="2049275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5" name="Google Shape;1515;p27"/>
            <p:cNvSpPr/>
            <p:nvPr/>
          </p:nvSpPr>
          <p:spPr>
            <a:xfrm>
              <a:off x="1619453" y="2221050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6" name="Google Shape;1516;p27"/>
            <p:cNvSpPr/>
            <p:nvPr/>
          </p:nvSpPr>
          <p:spPr>
            <a:xfrm>
              <a:off x="1619453" y="2392824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7" name="Google Shape;1517;p27"/>
            <p:cNvSpPr/>
            <p:nvPr/>
          </p:nvSpPr>
          <p:spPr>
            <a:xfrm>
              <a:off x="1619453" y="2564624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8" name="Google Shape;1518;p27"/>
            <p:cNvSpPr/>
            <p:nvPr/>
          </p:nvSpPr>
          <p:spPr>
            <a:xfrm>
              <a:off x="1619453" y="2736424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9" name="Google Shape;1519;p27"/>
            <p:cNvSpPr/>
            <p:nvPr/>
          </p:nvSpPr>
          <p:spPr>
            <a:xfrm>
              <a:off x="1619453" y="2908199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0" name="Google Shape;1520;p27"/>
            <p:cNvSpPr/>
            <p:nvPr/>
          </p:nvSpPr>
          <p:spPr>
            <a:xfrm>
              <a:off x="1619453" y="3079999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1" name="Google Shape;1521;p27"/>
            <p:cNvSpPr/>
            <p:nvPr/>
          </p:nvSpPr>
          <p:spPr>
            <a:xfrm>
              <a:off x="1619453" y="3251774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2" name="Google Shape;1522;p27"/>
            <p:cNvSpPr/>
            <p:nvPr/>
          </p:nvSpPr>
          <p:spPr>
            <a:xfrm>
              <a:off x="1619453" y="3423548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23" name="Google Shape;1523;p27"/>
          <p:cNvSpPr txBox="1"/>
          <p:nvPr>
            <p:ph hasCustomPrompt="1" type="title"/>
          </p:nvPr>
        </p:nvSpPr>
        <p:spPr>
          <a:xfrm rot="-337">
            <a:off x="5181126" y="808550"/>
            <a:ext cx="3056700" cy="114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524" name="Google Shape;1524;p27"/>
          <p:cNvSpPr txBox="1"/>
          <p:nvPr>
            <p:ph idx="1" type="subTitle"/>
          </p:nvPr>
        </p:nvSpPr>
        <p:spPr>
          <a:xfrm>
            <a:off x="5181108" y="1956799"/>
            <a:ext cx="3056700" cy="3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525" name="Google Shape;1525;p27"/>
          <p:cNvSpPr txBox="1"/>
          <p:nvPr>
            <p:ph hasCustomPrompt="1" idx="2" type="title"/>
          </p:nvPr>
        </p:nvSpPr>
        <p:spPr>
          <a:xfrm>
            <a:off x="5181126" y="2795908"/>
            <a:ext cx="3056700" cy="11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526" name="Google Shape;1526;p27"/>
          <p:cNvSpPr txBox="1"/>
          <p:nvPr>
            <p:ph idx="3" type="subTitle"/>
          </p:nvPr>
        </p:nvSpPr>
        <p:spPr>
          <a:xfrm>
            <a:off x="5181108" y="3944200"/>
            <a:ext cx="3056700" cy="3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527" name="Google Shape;1527;p27"/>
          <p:cNvSpPr txBox="1"/>
          <p:nvPr>
            <p:ph hasCustomPrompt="1" idx="4" type="title"/>
          </p:nvPr>
        </p:nvSpPr>
        <p:spPr>
          <a:xfrm rot="-337">
            <a:off x="906193" y="808550"/>
            <a:ext cx="3056700" cy="114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200"/>
              <a:buNone/>
              <a:defRPr sz="48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528" name="Google Shape;1528;p27"/>
          <p:cNvSpPr txBox="1"/>
          <p:nvPr>
            <p:ph idx="5" type="subTitle"/>
          </p:nvPr>
        </p:nvSpPr>
        <p:spPr>
          <a:xfrm>
            <a:off x="906175" y="1956799"/>
            <a:ext cx="3056700" cy="3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529" name="Google Shape;1529;p27"/>
          <p:cNvSpPr txBox="1"/>
          <p:nvPr>
            <p:ph hasCustomPrompt="1" idx="6" type="title"/>
          </p:nvPr>
        </p:nvSpPr>
        <p:spPr>
          <a:xfrm>
            <a:off x="906194" y="2795908"/>
            <a:ext cx="3056700" cy="11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200"/>
              <a:buNone/>
              <a:defRPr sz="48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530" name="Google Shape;1530;p27"/>
          <p:cNvSpPr txBox="1"/>
          <p:nvPr>
            <p:ph idx="7" type="subTitle"/>
          </p:nvPr>
        </p:nvSpPr>
        <p:spPr>
          <a:xfrm>
            <a:off x="906175" y="3944200"/>
            <a:ext cx="3056700" cy="3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531" name="Google Shape;1531;p27"/>
          <p:cNvGrpSpPr/>
          <p:nvPr/>
        </p:nvGrpSpPr>
        <p:grpSpPr>
          <a:xfrm>
            <a:off x="-1630264" y="-189410"/>
            <a:ext cx="11764677" cy="790400"/>
            <a:chOff x="-1630264" y="-189410"/>
            <a:chExt cx="11764677" cy="790400"/>
          </a:xfrm>
        </p:grpSpPr>
        <p:sp>
          <p:nvSpPr>
            <p:cNvPr id="1532" name="Google Shape;1532;p27"/>
            <p:cNvSpPr/>
            <p:nvPr/>
          </p:nvSpPr>
          <p:spPr>
            <a:xfrm>
              <a:off x="-1158211" y="-189410"/>
              <a:ext cx="11292625" cy="790400"/>
            </a:xfrm>
            <a:custGeom>
              <a:rect b="b" l="l" r="r" t="t"/>
              <a:pathLst>
                <a:path extrusionOk="0" h="31616" w="451705">
                  <a:moveTo>
                    <a:pt x="408936" y="31471"/>
                  </a:moveTo>
                  <a:cubicBezTo>
                    <a:pt x="393614" y="31528"/>
                    <a:pt x="376241" y="31243"/>
                    <a:pt x="359381" y="31129"/>
                  </a:cubicBezTo>
                  <a:cubicBezTo>
                    <a:pt x="342521" y="31015"/>
                    <a:pt x="319167" y="31922"/>
                    <a:pt x="307775" y="30787"/>
                  </a:cubicBezTo>
                  <a:cubicBezTo>
                    <a:pt x="296383" y="29653"/>
                    <a:pt x="295586" y="26425"/>
                    <a:pt x="291029" y="24322"/>
                  </a:cubicBezTo>
                  <a:cubicBezTo>
                    <a:pt x="286472" y="22219"/>
                    <a:pt x="285105" y="19652"/>
                    <a:pt x="280434" y="18171"/>
                  </a:cubicBezTo>
                  <a:cubicBezTo>
                    <a:pt x="275763" y="16690"/>
                    <a:pt x="269782" y="15949"/>
                    <a:pt x="263004" y="15436"/>
                  </a:cubicBezTo>
                  <a:cubicBezTo>
                    <a:pt x="256226" y="14923"/>
                    <a:pt x="247626" y="15152"/>
                    <a:pt x="239765" y="15095"/>
                  </a:cubicBezTo>
                  <a:cubicBezTo>
                    <a:pt x="231905" y="15038"/>
                    <a:pt x="231904" y="15095"/>
                    <a:pt x="215841" y="15095"/>
                  </a:cubicBezTo>
                  <a:cubicBezTo>
                    <a:pt x="199778" y="15095"/>
                    <a:pt x="177279" y="15152"/>
                    <a:pt x="143388" y="15095"/>
                  </a:cubicBezTo>
                  <a:cubicBezTo>
                    <a:pt x="109497" y="15038"/>
                    <a:pt x="35458" y="14450"/>
                    <a:pt x="12494" y="14753"/>
                  </a:cubicBezTo>
                  <a:cubicBezTo>
                    <a:pt x="-10470" y="15056"/>
                    <a:pt x="5163" y="17465"/>
                    <a:pt x="5602" y="16912"/>
                  </a:cubicBezTo>
                  <a:cubicBezTo>
                    <a:pt x="6041" y="16359"/>
                    <a:pt x="13185" y="13325"/>
                    <a:pt x="15126" y="11436"/>
                  </a:cubicBezTo>
                  <a:cubicBezTo>
                    <a:pt x="17067" y="9547"/>
                    <a:pt x="14845" y="7353"/>
                    <a:pt x="17250" y="5579"/>
                  </a:cubicBezTo>
                  <a:cubicBezTo>
                    <a:pt x="19655" y="3806"/>
                    <a:pt x="21295" y="1535"/>
                    <a:pt x="29554" y="795"/>
                  </a:cubicBezTo>
                  <a:cubicBezTo>
                    <a:pt x="37813" y="55"/>
                    <a:pt x="44022" y="1080"/>
                    <a:pt x="66806" y="1137"/>
                  </a:cubicBezTo>
                  <a:cubicBezTo>
                    <a:pt x="89590" y="1194"/>
                    <a:pt x="127525" y="1194"/>
                    <a:pt x="166258" y="1137"/>
                  </a:cubicBezTo>
                  <a:cubicBezTo>
                    <a:pt x="204991" y="1080"/>
                    <a:pt x="257110" y="739"/>
                    <a:pt x="299203" y="796"/>
                  </a:cubicBezTo>
                  <a:cubicBezTo>
                    <a:pt x="341297" y="853"/>
                    <a:pt x="397744" y="-1426"/>
                    <a:pt x="418819" y="1479"/>
                  </a:cubicBezTo>
                  <a:cubicBezTo>
                    <a:pt x="439894" y="4384"/>
                    <a:pt x="423832" y="14580"/>
                    <a:pt x="425655" y="18225"/>
                  </a:cubicBezTo>
                  <a:cubicBezTo>
                    <a:pt x="427478" y="21870"/>
                    <a:pt x="425479" y="21257"/>
                    <a:pt x="429756" y="23351"/>
                  </a:cubicBezTo>
                  <a:cubicBezTo>
                    <a:pt x="434033" y="25445"/>
                    <a:pt x="454785" y="29434"/>
                    <a:pt x="451315" y="30787"/>
                  </a:cubicBezTo>
                  <a:cubicBezTo>
                    <a:pt x="447845" y="32140"/>
                    <a:pt x="424258" y="31414"/>
                    <a:pt x="408936" y="314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533" name="Google Shape;1533;p27"/>
            <p:cNvSpPr/>
            <p:nvPr/>
          </p:nvSpPr>
          <p:spPr>
            <a:xfrm>
              <a:off x="-1630264" y="132557"/>
              <a:ext cx="11303750" cy="410925"/>
            </a:xfrm>
            <a:custGeom>
              <a:rect b="b" l="l" r="r" t="t"/>
              <a:pathLst>
                <a:path extrusionOk="0" h="16437" w="452150">
                  <a:moveTo>
                    <a:pt x="452150" y="16088"/>
                  </a:moveTo>
                  <a:cubicBezTo>
                    <a:pt x="439106" y="16088"/>
                    <a:pt x="392114" y="16031"/>
                    <a:pt x="373887" y="16088"/>
                  </a:cubicBezTo>
                  <a:cubicBezTo>
                    <a:pt x="355660" y="16145"/>
                    <a:pt x="350590" y="16487"/>
                    <a:pt x="342786" y="16430"/>
                  </a:cubicBezTo>
                  <a:cubicBezTo>
                    <a:pt x="334982" y="16373"/>
                    <a:pt x="331565" y="16487"/>
                    <a:pt x="327065" y="15746"/>
                  </a:cubicBezTo>
                  <a:cubicBezTo>
                    <a:pt x="322565" y="15006"/>
                    <a:pt x="320515" y="14265"/>
                    <a:pt x="315787" y="11987"/>
                  </a:cubicBezTo>
                  <a:cubicBezTo>
                    <a:pt x="311059" y="9709"/>
                    <a:pt x="307528" y="4013"/>
                    <a:pt x="298699" y="2076"/>
                  </a:cubicBezTo>
                  <a:cubicBezTo>
                    <a:pt x="289870" y="139"/>
                    <a:pt x="293117" y="709"/>
                    <a:pt x="262814" y="367"/>
                  </a:cubicBezTo>
                  <a:cubicBezTo>
                    <a:pt x="232511" y="25"/>
                    <a:pt x="160685" y="82"/>
                    <a:pt x="116883" y="25"/>
                  </a:cubicBezTo>
                  <a:cubicBezTo>
                    <a:pt x="73081" y="-32"/>
                    <a:pt x="19481" y="25"/>
                    <a:pt x="0" y="25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534" name="Google Shape;1534;p27"/>
            <p:cNvSpPr/>
            <p:nvPr/>
          </p:nvSpPr>
          <p:spPr>
            <a:xfrm>
              <a:off x="-1596155" y="87717"/>
              <a:ext cx="11303750" cy="410925"/>
            </a:xfrm>
            <a:custGeom>
              <a:rect b="b" l="l" r="r" t="t"/>
              <a:pathLst>
                <a:path extrusionOk="0" h="16437" w="452150">
                  <a:moveTo>
                    <a:pt x="452150" y="16088"/>
                  </a:moveTo>
                  <a:cubicBezTo>
                    <a:pt x="439106" y="16088"/>
                    <a:pt x="392114" y="16031"/>
                    <a:pt x="373887" y="16088"/>
                  </a:cubicBezTo>
                  <a:cubicBezTo>
                    <a:pt x="355660" y="16145"/>
                    <a:pt x="350590" y="16487"/>
                    <a:pt x="342786" y="16430"/>
                  </a:cubicBezTo>
                  <a:cubicBezTo>
                    <a:pt x="334982" y="16373"/>
                    <a:pt x="331565" y="16487"/>
                    <a:pt x="327065" y="15746"/>
                  </a:cubicBezTo>
                  <a:cubicBezTo>
                    <a:pt x="322565" y="15006"/>
                    <a:pt x="320515" y="14265"/>
                    <a:pt x="315787" y="11987"/>
                  </a:cubicBezTo>
                  <a:cubicBezTo>
                    <a:pt x="311059" y="9709"/>
                    <a:pt x="307528" y="4013"/>
                    <a:pt x="298699" y="2076"/>
                  </a:cubicBezTo>
                  <a:cubicBezTo>
                    <a:pt x="289870" y="139"/>
                    <a:pt x="293117" y="709"/>
                    <a:pt x="262814" y="367"/>
                  </a:cubicBezTo>
                  <a:cubicBezTo>
                    <a:pt x="232511" y="25"/>
                    <a:pt x="160685" y="82"/>
                    <a:pt x="116883" y="25"/>
                  </a:cubicBezTo>
                  <a:cubicBezTo>
                    <a:pt x="73081" y="-32"/>
                    <a:pt x="19481" y="25"/>
                    <a:pt x="0" y="25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grpSp>
          <p:nvGrpSpPr>
            <p:cNvPr id="1535" name="Google Shape;1535;p27"/>
            <p:cNvGrpSpPr/>
            <p:nvPr/>
          </p:nvGrpSpPr>
          <p:grpSpPr>
            <a:xfrm>
              <a:off x="6406513" y="222225"/>
              <a:ext cx="346813" cy="186675"/>
              <a:chOff x="6406513" y="269575"/>
              <a:chExt cx="346813" cy="186675"/>
            </a:xfrm>
          </p:grpSpPr>
          <p:sp>
            <p:nvSpPr>
              <p:cNvPr id="1536" name="Google Shape;1536;p27"/>
              <p:cNvSpPr/>
              <p:nvPr/>
            </p:nvSpPr>
            <p:spPr>
              <a:xfrm>
                <a:off x="6641425" y="344350"/>
                <a:ext cx="111900" cy="1119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7" name="Google Shape;1537;p27"/>
              <p:cNvSpPr/>
              <p:nvPr/>
            </p:nvSpPr>
            <p:spPr>
              <a:xfrm>
                <a:off x="6406513" y="269575"/>
                <a:ext cx="158700" cy="1587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38" name="Google Shape;1538;p27"/>
            <p:cNvGrpSpPr/>
            <p:nvPr/>
          </p:nvGrpSpPr>
          <p:grpSpPr>
            <a:xfrm>
              <a:off x="8733500" y="-1"/>
              <a:ext cx="331646" cy="342864"/>
              <a:chOff x="8489950" y="332499"/>
              <a:chExt cx="331646" cy="342864"/>
            </a:xfrm>
          </p:grpSpPr>
          <p:sp>
            <p:nvSpPr>
              <p:cNvPr id="1539" name="Google Shape;1539;p27"/>
              <p:cNvSpPr/>
              <p:nvPr/>
            </p:nvSpPr>
            <p:spPr>
              <a:xfrm>
                <a:off x="8709696" y="563463"/>
                <a:ext cx="111900" cy="1119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0" name="Google Shape;1540;p27"/>
              <p:cNvSpPr/>
              <p:nvPr/>
            </p:nvSpPr>
            <p:spPr>
              <a:xfrm>
                <a:off x="8489950" y="332499"/>
                <a:ext cx="259800" cy="259800"/>
              </a:xfrm>
              <a:prstGeom prst="star4">
                <a:avLst>
                  <a:gd fmla="val 12500" name="adj"/>
                </a:avLst>
              </a:prstGeom>
              <a:solidFill>
                <a:schemeClr val="accen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541" name="Google Shape;1541;p27"/>
          <p:cNvGrpSpPr/>
          <p:nvPr/>
        </p:nvGrpSpPr>
        <p:grpSpPr>
          <a:xfrm>
            <a:off x="-1570098" y="4560991"/>
            <a:ext cx="11522848" cy="761000"/>
            <a:chOff x="-1570098" y="4560991"/>
            <a:chExt cx="11522848" cy="761000"/>
          </a:xfrm>
        </p:grpSpPr>
        <p:sp>
          <p:nvSpPr>
            <p:cNvPr id="1542" name="Google Shape;1542;p27"/>
            <p:cNvSpPr/>
            <p:nvPr/>
          </p:nvSpPr>
          <p:spPr>
            <a:xfrm>
              <a:off x="-1570098" y="4560991"/>
              <a:ext cx="10957275" cy="761000"/>
            </a:xfrm>
            <a:custGeom>
              <a:rect b="b" l="l" r="r" t="t"/>
              <a:pathLst>
                <a:path extrusionOk="0" h="30440" w="438291">
                  <a:moveTo>
                    <a:pt x="4705" y="1314"/>
                  </a:moveTo>
                  <a:cubicBezTo>
                    <a:pt x="18603" y="-250"/>
                    <a:pt x="76749" y="258"/>
                    <a:pt x="96639" y="106"/>
                  </a:cubicBezTo>
                  <a:cubicBezTo>
                    <a:pt x="116529" y="-46"/>
                    <a:pt x="117867" y="-101"/>
                    <a:pt x="124043" y="401"/>
                  </a:cubicBezTo>
                  <a:cubicBezTo>
                    <a:pt x="130219" y="903"/>
                    <a:pt x="129533" y="982"/>
                    <a:pt x="133697" y="3116"/>
                  </a:cubicBezTo>
                  <a:cubicBezTo>
                    <a:pt x="137861" y="5250"/>
                    <a:pt x="142426" y="11432"/>
                    <a:pt x="149029" y="13204"/>
                  </a:cubicBezTo>
                  <a:cubicBezTo>
                    <a:pt x="155632" y="14976"/>
                    <a:pt x="164901" y="13659"/>
                    <a:pt x="173314" y="13750"/>
                  </a:cubicBezTo>
                  <a:cubicBezTo>
                    <a:pt x="181727" y="13841"/>
                    <a:pt x="189640" y="13841"/>
                    <a:pt x="199509" y="13750"/>
                  </a:cubicBezTo>
                  <a:cubicBezTo>
                    <a:pt x="209378" y="13659"/>
                    <a:pt x="217200" y="13295"/>
                    <a:pt x="232526" y="13204"/>
                  </a:cubicBezTo>
                  <a:cubicBezTo>
                    <a:pt x="247852" y="13113"/>
                    <a:pt x="259404" y="13204"/>
                    <a:pt x="291465" y="13204"/>
                  </a:cubicBezTo>
                  <a:cubicBezTo>
                    <a:pt x="323527" y="13204"/>
                    <a:pt x="401023" y="14259"/>
                    <a:pt x="424895" y="13204"/>
                  </a:cubicBezTo>
                  <a:cubicBezTo>
                    <a:pt x="448768" y="12149"/>
                    <a:pt x="433130" y="6931"/>
                    <a:pt x="434700" y="6873"/>
                  </a:cubicBezTo>
                  <a:cubicBezTo>
                    <a:pt x="436270" y="6816"/>
                    <a:pt x="434636" y="9305"/>
                    <a:pt x="434314" y="12859"/>
                  </a:cubicBezTo>
                  <a:cubicBezTo>
                    <a:pt x="433992" y="16413"/>
                    <a:pt x="437815" y="25412"/>
                    <a:pt x="432769" y="28199"/>
                  </a:cubicBezTo>
                  <a:cubicBezTo>
                    <a:pt x="427723" y="30986"/>
                    <a:pt x="415680" y="29491"/>
                    <a:pt x="404040" y="29581"/>
                  </a:cubicBezTo>
                  <a:cubicBezTo>
                    <a:pt x="392401" y="29672"/>
                    <a:pt x="386912" y="28882"/>
                    <a:pt x="362932" y="28742"/>
                  </a:cubicBezTo>
                  <a:cubicBezTo>
                    <a:pt x="338952" y="28602"/>
                    <a:pt x="299408" y="28462"/>
                    <a:pt x="260162" y="28742"/>
                  </a:cubicBezTo>
                  <a:cubicBezTo>
                    <a:pt x="220916" y="29022"/>
                    <a:pt x="168042" y="30280"/>
                    <a:pt x="127455" y="30420"/>
                  </a:cubicBezTo>
                  <a:cubicBezTo>
                    <a:pt x="86868" y="30560"/>
                    <a:pt x="35929" y="29931"/>
                    <a:pt x="16641" y="29581"/>
                  </a:cubicBezTo>
                  <a:cubicBezTo>
                    <a:pt x="-2647" y="29232"/>
                    <a:pt x="12472" y="30001"/>
                    <a:pt x="11727" y="28323"/>
                  </a:cubicBezTo>
                  <a:cubicBezTo>
                    <a:pt x="10982" y="26645"/>
                    <a:pt x="11919" y="22651"/>
                    <a:pt x="12173" y="19512"/>
                  </a:cubicBezTo>
                  <a:cubicBezTo>
                    <a:pt x="12427" y="16373"/>
                    <a:pt x="14494" y="12521"/>
                    <a:pt x="13249" y="9488"/>
                  </a:cubicBezTo>
                  <a:cubicBezTo>
                    <a:pt x="12004" y="6455"/>
                    <a:pt x="-9193" y="2878"/>
                    <a:pt x="4705" y="13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543" name="Google Shape;1543;p27"/>
            <p:cNvSpPr/>
            <p:nvPr/>
          </p:nvSpPr>
          <p:spPr>
            <a:xfrm>
              <a:off x="-1391600" y="4642483"/>
              <a:ext cx="11344350" cy="350950"/>
            </a:xfrm>
            <a:custGeom>
              <a:rect b="b" l="l" r="r" t="t"/>
              <a:pathLst>
                <a:path extrusionOk="0" h="14038" w="453774">
                  <a:moveTo>
                    <a:pt x="0" y="395"/>
                  </a:moveTo>
                  <a:cubicBezTo>
                    <a:pt x="13416" y="350"/>
                    <a:pt x="61122" y="122"/>
                    <a:pt x="80495" y="122"/>
                  </a:cubicBezTo>
                  <a:cubicBezTo>
                    <a:pt x="99868" y="122"/>
                    <a:pt x="108463" y="-287"/>
                    <a:pt x="116240" y="395"/>
                  </a:cubicBezTo>
                  <a:cubicBezTo>
                    <a:pt x="124017" y="1077"/>
                    <a:pt x="123517" y="2214"/>
                    <a:pt x="127155" y="4215"/>
                  </a:cubicBezTo>
                  <a:cubicBezTo>
                    <a:pt x="130793" y="6216"/>
                    <a:pt x="132112" y="10855"/>
                    <a:pt x="138069" y="12401"/>
                  </a:cubicBezTo>
                  <a:cubicBezTo>
                    <a:pt x="144027" y="13947"/>
                    <a:pt x="153213" y="13310"/>
                    <a:pt x="162900" y="13492"/>
                  </a:cubicBezTo>
                  <a:cubicBezTo>
                    <a:pt x="172587" y="13674"/>
                    <a:pt x="166310" y="13401"/>
                    <a:pt x="196189" y="13492"/>
                  </a:cubicBezTo>
                  <a:cubicBezTo>
                    <a:pt x="226068" y="13583"/>
                    <a:pt x="299241" y="14038"/>
                    <a:pt x="342172" y="14038"/>
                  </a:cubicBezTo>
                  <a:cubicBezTo>
                    <a:pt x="385103" y="14038"/>
                    <a:pt x="435174" y="13583"/>
                    <a:pt x="453774" y="13492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544" name="Google Shape;1544;p27"/>
            <p:cNvSpPr/>
            <p:nvPr/>
          </p:nvSpPr>
          <p:spPr>
            <a:xfrm>
              <a:off x="-1426870" y="4692558"/>
              <a:ext cx="11344350" cy="350950"/>
            </a:xfrm>
            <a:custGeom>
              <a:rect b="b" l="l" r="r" t="t"/>
              <a:pathLst>
                <a:path extrusionOk="0" h="14038" w="453774">
                  <a:moveTo>
                    <a:pt x="0" y="395"/>
                  </a:moveTo>
                  <a:cubicBezTo>
                    <a:pt x="13416" y="350"/>
                    <a:pt x="61122" y="122"/>
                    <a:pt x="80495" y="122"/>
                  </a:cubicBezTo>
                  <a:cubicBezTo>
                    <a:pt x="99868" y="122"/>
                    <a:pt x="108463" y="-287"/>
                    <a:pt x="116240" y="395"/>
                  </a:cubicBezTo>
                  <a:cubicBezTo>
                    <a:pt x="124017" y="1077"/>
                    <a:pt x="123517" y="2214"/>
                    <a:pt x="127155" y="4215"/>
                  </a:cubicBezTo>
                  <a:cubicBezTo>
                    <a:pt x="130793" y="6216"/>
                    <a:pt x="132112" y="10855"/>
                    <a:pt x="138069" y="12401"/>
                  </a:cubicBezTo>
                  <a:cubicBezTo>
                    <a:pt x="144027" y="13947"/>
                    <a:pt x="153213" y="13310"/>
                    <a:pt x="162900" y="13492"/>
                  </a:cubicBezTo>
                  <a:cubicBezTo>
                    <a:pt x="172587" y="13674"/>
                    <a:pt x="166310" y="13401"/>
                    <a:pt x="196189" y="13492"/>
                  </a:cubicBezTo>
                  <a:cubicBezTo>
                    <a:pt x="226068" y="13583"/>
                    <a:pt x="299241" y="14038"/>
                    <a:pt x="342172" y="14038"/>
                  </a:cubicBezTo>
                  <a:cubicBezTo>
                    <a:pt x="385103" y="14038"/>
                    <a:pt x="435174" y="13583"/>
                    <a:pt x="453774" y="13492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grpSp>
          <p:nvGrpSpPr>
            <p:cNvPr id="1545" name="Google Shape;1545;p27"/>
            <p:cNvGrpSpPr/>
            <p:nvPr/>
          </p:nvGrpSpPr>
          <p:grpSpPr>
            <a:xfrm>
              <a:off x="334300" y="4829049"/>
              <a:ext cx="771403" cy="288460"/>
              <a:chOff x="8164200" y="4855049"/>
              <a:chExt cx="771403" cy="288460"/>
            </a:xfrm>
          </p:grpSpPr>
          <p:sp>
            <p:nvSpPr>
              <p:cNvPr id="1546" name="Google Shape;1546;p27"/>
              <p:cNvSpPr/>
              <p:nvPr/>
            </p:nvSpPr>
            <p:spPr>
              <a:xfrm>
                <a:off x="8675803" y="4883709"/>
                <a:ext cx="259800" cy="2598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7" name="Google Shape;1547;p27"/>
              <p:cNvSpPr/>
              <p:nvPr/>
            </p:nvSpPr>
            <p:spPr>
              <a:xfrm>
                <a:off x="8491821" y="4855050"/>
                <a:ext cx="111900" cy="1119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8" name="Google Shape;1548;p27"/>
              <p:cNvSpPr/>
              <p:nvPr/>
            </p:nvSpPr>
            <p:spPr>
              <a:xfrm>
                <a:off x="8164200" y="4855049"/>
                <a:ext cx="259800" cy="259800"/>
              </a:xfrm>
              <a:prstGeom prst="star4">
                <a:avLst>
                  <a:gd fmla="val 12500" name="adj"/>
                </a:avLst>
              </a:prstGeom>
              <a:solidFill>
                <a:schemeClr val="accen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49" name="Google Shape;1549;p27"/>
            <p:cNvGrpSpPr/>
            <p:nvPr/>
          </p:nvGrpSpPr>
          <p:grpSpPr>
            <a:xfrm>
              <a:off x="1270875" y="4784224"/>
              <a:ext cx="331646" cy="342864"/>
              <a:chOff x="8489950" y="332499"/>
              <a:chExt cx="331646" cy="342864"/>
            </a:xfrm>
          </p:grpSpPr>
          <p:sp>
            <p:nvSpPr>
              <p:cNvPr id="1550" name="Google Shape;1550;p27"/>
              <p:cNvSpPr/>
              <p:nvPr/>
            </p:nvSpPr>
            <p:spPr>
              <a:xfrm>
                <a:off x="8709696" y="563463"/>
                <a:ext cx="111900" cy="1119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1" name="Google Shape;1551;p27"/>
              <p:cNvSpPr/>
              <p:nvPr/>
            </p:nvSpPr>
            <p:spPr>
              <a:xfrm>
                <a:off x="8489950" y="332499"/>
                <a:ext cx="259800" cy="259800"/>
              </a:xfrm>
              <a:prstGeom prst="star4">
                <a:avLst>
                  <a:gd fmla="val 12500" name="adj"/>
                </a:avLst>
              </a:prstGeom>
              <a:solidFill>
                <a:schemeClr val="accen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TITLE_AND_TWO_COLUMNS_1">
    <p:spTree>
      <p:nvGrpSpPr>
        <p:cNvPr id="1552" name="Shape 1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3" name="Google Shape;1553;p28"/>
          <p:cNvGrpSpPr/>
          <p:nvPr/>
        </p:nvGrpSpPr>
        <p:grpSpPr>
          <a:xfrm>
            <a:off x="75" y="50"/>
            <a:ext cx="9144183" cy="5413256"/>
            <a:chOff x="1619453" y="1201199"/>
            <a:chExt cx="3959892" cy="2344213"/>
          </a:xfrm>
        </p:grpSpPr>
        <p:sp>
          <p:nvSpPr>
            <p:cNvPr id="1554" name="Google Shape;1554;p28"/>
            <p:cNvSpPr/>
            <p:nvPr/>
          </p:nvSpPr>
          <p:spPr>
            <a:xfrm>
              <a:off x="1808797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5" name="Google Shape;1555;p28"/>
            <p:cNvSpPr/>
            <p:nvPr/>
          </p:nvSpPr>
          <p:spPr>
            <a:xfrm>
              <a:off x="1980572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6" name="Google Shape;1556;p28"/>
            <p:cNvSpPr/>
            <p:nvPr/>
          </p:nvSpPr>
          <p:spPr>
            <a:xfrm>
              <a:off x="2152372" y="1201199"/>
              <a:ext cx="0" cy="2344213"/>
            </a:xfrm>
            <a:custGeom>
              <a:rect b="b" l="l" r="r" t="t"/>
              <a:pathLst>
                <a:path extrusionOk="0" fill="none" h="107164" w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7" name="Google Shape;1557;p28"/>
            <p:cNvSpPr/>
            <p:nvPr/>
          </p:nvSpPr>
          <p:spPr>
            <a:xfrm>
              <a:off x="2324147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8" name="Google Shape;1558;p28"/>
            <p:cNvSpPr/>
            <p:nvPr/>
          </p:nvSpPr>
          <p:spPr>
            <a:xfrm>
              <a:off x="2495972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9" name="Google Shape;1559;p28"/>
            <p:cNvSpPr/>
            <p:nvPr/>
          </p:nvSpPr>
          <p:spPr>
            <a:xfrm>
              <a:off x="2667747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0" name="Google Shape;1560;p28"/>
            <p:cNvSpPr/>
            <p:nvPr/>
          </p:nvSpPr>
          <p:spPr>
            <a:xfrm>
              <a:off x="2839522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1" name="Google Shape;1561;p28"/>
            <p:cNvSpPr/>
            <p:nvPr/>
          </p:nvSpPr>
          <p:spPr>
            <a:xfrm>
              <a:off x="3011322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2" name="Google Shape;1562;p28"/>
            <p:cNvSpPr/>
            <p:nvPr/>
          </p:nvSpPr>
          <p:spPr>
            <a:xfrm>
              <a:off x="3183097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3" name="Google Shape;1563;p28"/>
            <p:cNvSpPr/>
            <p:nvPr/>
          </p:nvSpPr>
          <p:spPr>
            <a:xfrm>
              <a:off x="3354897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4" name="Google Shape;1564;p28"/>
            <p:cNvSpPr/>
            <p:nvPr/>
          </p:nvSpPr>
          <p:spPr>
            <a:xfrm>
              <a:off x="3526672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5" name="Google Shape;1565;p28"/>
            <p:cNvSpPr/>
            <p:nvPr/>
          </p:nvSpPr>
          <p:spPr>
            <a:xfrm>
              <a:off x="3698472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6" name="Google Shape;1566;p28"/>
            <p:cNvSpPr/>
            <p:nvPr/>
          </p:nvSpPr>
          <p:spPr>
            <a:xfrm>
              <a:off x="3870247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7" name="Google Shape;1567;p28"/>
            <p:cNvSpPr/>
            <p:nvPr/>
          </p:nvSpPr>
          <p:spPr>
            <a:xfrm>
              <a:off x="4042047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8" name="Google Shape;1568;p28"/>
            <p:cNvSpPr/>
            <p:nvPr/>
          </p:nvSpPr>
          <p:spPr>
            <a:xfrm>
              <a:off x="4213821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9" name="Google Shape;1569;p28"/>
            <p:cNvSpPr/>
            <p:nvPr/>
          </p:nvSpPr>
          <p:spPr>
            <a:xfrm>
              <a:off x="4385596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0" name="Google Shape;1570;p28"/>
            <p:cNvSpPr/>
            <p:nvPr/>
          </p:nvSpPr>
          <p:spPr>
            <a:xfrm>
              <a:off x="4557396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1" name="Google Shape;1571;p28"/>
            <p:cNvSpPr/>
            <p:nvPr/>
          </p:nvSpPr>
          <p:spPr>
            <a:xfrm>
              <a:off x="4729171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2" name="Google Shape;1572;p28"/>
            <p:cNvSpPr/>
            <p:nvPr/>
          </p:nvSpPr>
          <p:spPr>
            <a:xfrm>
              <a:off x="4900971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3" name="Google Shape;1573;p28"/>
            <p:cNvSpPr/>
            <p:nvPr/>
          </p:nvSpPr>
          <p:spPr>
            <a:xfrm>
              <a:off x="5072746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4" name="Google Shape;1574;p28"/>
            <p:cNvSpPr/>
            <p:nvPr/>
          </p:nvSpPr>
          <p:spPr>
            <a:xfrm>
              <a:off x="5244546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5" name="Google Shape;1575;p28"/>
            <p:cNvSpPr/>
            <p:nvPr/>
          </p:nvSpPr>
          <p:spPr>
            <a:xfrm>
              <a:off x="5416321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6" name="Google Shape;1576;p28"/>
            <p:cNvSpPr/>
            <p:nvPr/>
          </p:nvSpPr>
          <p:spPr>
            <a:xfrm>
              <a:off x="1619453" y="1362125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7" name="Google Shape;1577;p28"/>
            <p:cNvSpPr/>
            <p:nvPr/>
          </p:nvSpPr>
          <p:spPr>
            <a:xfrm>
              <a:off x="1619453" y="1533925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8" name="Google Shape;1578;p28"/>
            <p:cNvSpPr/>
            <p:nvPr/>
          </p:nvSpPr>
          <p:spPr>
            <a:xfrm>
              <a:off x="1619453" y="1705700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9" name="Google Shape;1579;p28"/>
            <p:cNvSpPr/>
            <p:nvPr/>
          </p:nvSpPr>
          <p:spPr>
            <a:xfrm>
              <a:off x="1619453" y="1877475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0" name="Google Shape;1580;p28"/>
            <p:cNvSpPr/>
            <p:nvPr/>
          </p:nvSpPr>
          <p:spPr>
            <a:xfrm>
              <a:off x="1619453" y="2049275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1" name="Google Shape;1581;p28"/>
            <p:cNvSpPr/>
            <p:nvPr/>
          </p:nvSpPr>
          <p:spPr>
            <a:xfrm>
              <a:off x="1619453" y="2221050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2" name="Google Shape;1582;p28"/>
            <p:cNvSpPr/>
            <p:nvPr/>
          </p:nvSpPr>
          <p:spPr>
            <a:xfrm>
              <a:off x="1619453" y="2392824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3" name="Google Shape;1583;p28"/>
            <p:cNvSpPr/>
            <p:nvPr/>
          </p:nvSpPr>
          <p:spPr>
            <a:xfrm>
              <a:off x="1619453" y="2564624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4" name="Google Shape;1584;p28"/>
            <p:cNvSpPr/>
            <p:nvPr/>
          </p:nvSpPr>
          <p:spPr>
            <a:xfrm>
              <a:off x="1619453" y="2736424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5" name="Google Shape;1585;p28"/>
            <p:cNvSpPr/>
            <p:nvPr/>
          </p:nvSpPr>
          <p:spPr>
            <a:xfrm>
              <a:off x="1619453" y="2908199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6" name="Google Shape;1586;p28"/>
            <p:cNvSpPr/>
            <p:nvPr/>
          </p:nvSpPr>
          <p:spPr>
            <a:xfrm>
              <a:off x="1619453" y="3079999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7" name="Google Shape;1587;p28"/>
            <p:cNvSpPr/>
            <p:nvPr/>
          </p:nvSpPr>
          <p:spPr>
            <a:xfrm>
              <a:off x="1619453" y="3251774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8" name="Google Shape;1588;p28"/>
            <p:cNvSpPr/>
            <p:nvPr/>
          </p:nvSpPr>
          <p:spPr>
            <a:xfrm>
              <a:off x="1619453" y="3423548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89" name="Google Shape;1589;p28"/>
          <p:cNvSpPr txBox="1"/>
          <p:nvPr>
            <p:ph idx="1" type="subTitle"/>
          </p:nvPr>
        </p:nvSpPr>
        <p:spPr>
          <a:xfrm>
            <a:off x="720000" y="3190250"/>
            <a:ext cx="2422200" cy="63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590" name="Google Shape;1590;p28"/>
          <p:cNvSpPr txBox="1"/>
          <p:nvPr>
            <p:ph idx="2" type="subTitle"/>
          </p:nvPr>
        </p:nvSpPr>
        <p:spPr>
          <a:xfrm>
            <a:off x="6001800" y="3190250"/>
            <a:ext cx="2422200" cy="63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591" name="Google Shape;1591;p28"/>
          <p:cNvSpPr txBox="1"/>
          <p:nvPr>
            <p:ph hasCustomPrompt="1" type="title"/>
          </p:nvPr>
        </p:nvSpPr>
        <p:spPr>
          <a:xfrm>
            <a:off x="720021" y="1991175"/>
            <a:ext cx="2422200" cy="760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592" name="Google Shape;1592;p28"/>
          <p:cNvSpPr txBox="1"/>
          <p:nvPr>
            <p:ph hasCustomPrompt="1" idx="3" type="title"/>
          </p:nvPr>
        </p:nvSpPr>
        <p:spPr>
          <a:xfrm>
            <a:off x="6001821" y="1991175"/>
            <a:ext cx="2422200" cy="760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593" name="Google Shape;1593;p28"/>
          <p:cNvSpPr txBox="1"/>
          <p:nvPr>
            <p:ph idx="4" type="title"/>
          </p:nvPr>
        </p:nvSpPr>
        <p:spPr>
          <a:xfrm>
            <a:off x="720000" y="2896250"/>
            <a:ext cx="2422200" cy="294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594" name="Google Shape;1594;p28"/>
          <p:cNvSpPr txBox="1"/>
          <p:nvPr>
            <p:ph idx="5" type="title"/>
          </p:nvPr>
        </p:nvSpPr>
        <p:spPr>
          <a:xfrm>
            <a:off x="6001800" y="2896250"/>
            <a:ext cx="2422200" cy="294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595" name="Google Shape;1595;p28"/>
          <p:cNvSpPr txBox="1"/>
          <p:nvPr>
            <p:ph idx="6" type="title"/>
          </p:nvPr>
        </p:nvSpPr>
        <p:spPr>
          <a:xfrm>
            <a:off x="720000" y="557784"/>
            <a:ext cx="7704000" cy="63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1596" name="Google Shape;1596;p28"/>
          <p:cNvGrpSpPr/>
          <p:nvPr/>
        </p:nvGrpSpPr>
        <p:grpSpPr>
          <a:xfrm>
            <a:off x="-1630264" y="-189410"/>
            <a:ext cx="11764677" cy="790400"/>
            <a:chOff x="-1630264" y="-189410"/>
            <a:chExt cx="11764677" cy="790400"/>
          </a:xfrm>
        </p:grpSpPr>
        <p:sp>
          <p:nvSpPr>
            <p:cNvPr id="1597" name="Google Shape;1597;p28"/>
            <p:cNvSpPr/>
            <p:nvPr/>
          </p:nvSpPr>
          <p:spPr>
            <a:xfrm>
              <a:off x="-1158211" y="-189410"/>
              <a:ext cx="11292625" cy="790400"/>
            </a:xfrm>
            <a:custGeom>
              <a:rect b="b" l="l" r="r" t="t"/>
              <a:pathLst>
                <a:path extrusionOk="0" h="31616" w="451705">
                  <a:moveTo>
                    <a:pt x="408936" y="31471"/>
                  </a:moveTo>
                  <a:cubicBezTo>
                    <a:pt x="393614" y="31528"/>
                    <a:pt x="376241" y="31243"/>
                    <a:pt x="359381" y="31129"/>
                  </a:cubicBezTo>
                  <a:cubicBezTo>
                    <a:pt x="342521" y="31015"/>
                    <a:pt x="319167" y="31922"/>
                    <a:pt x="307775" y="30787"/>
                  </a:cubicBezTo>
                  <a:cubicBezTo>
                    <a:pt x="296383" y="29653"/>
                    <a:pt x="295586" y="26425"/>
                    <a:pt x="291029" y="24322"/>
                  </a:cubicBezTo>
                  <a:cubicBezTo>
                    <a:pt x="286472" y="22219"/>
                    <a:pt x="285105" y="19652"/>
                    <a:pt x="280434" y="18171"/>
                  </a:cubicBezTo>
                  <a:cubicBezTo>
                    <a:pt x="275763" y="16690"/>
                    <a:pt x="269782" y="15949"/>
                    <a:pt x="263004" y="15436"/>
                  </a:cubicBezTo>
                  <a:cubicBezTo>
                    <a:pt x="256226" y="14923"/>
                    <a:pt x="247626" y="15152"/>
                    <a:pt x="239765" y="15095"/>
                  </a:cubicBezTo>
                  <a:cubicBezTo>
                    <a:pt x="231905" y="15038"/>
                    <a:pt x="231904" y="15095"/>
                    <a:pt x="215841" y="15095"/>
                  </a:cubicBezTo>
                  <a:cubicBezTo>
                    <a:pt x="199778" y="15095"/>
                    <a:pt x="177279" y="15152"/>
                    <a:pt x="143388" y="15095"/>
                  </a:cubicBezTo>
                  <a:cubicBezTo>
                    <a:pt x="109497" y="15038"/>
                    <a:pt x="35458" y="14450"/>
                    <a:pt x="12494" y="14753"/>
                  </a:cubicBezTo>
                  <a:cubicBezTo>
                    <a:pt x="-10470" y="15056"/>
                    <a:pt x="5163" y="17465"/>
                    <a:pt x="5602" y="16912"/>
                  </a:cubicBezTo>
                  <a:cubicBezTo>
                    <a:pt x="6041" y="16359"/>
                    <a:pt x="13185" y="13325"/>
                    <a:pt x="15126" y="11436"/>
                  </a:cubicBezTo>
                  <a:cubicBezTo>
                    <a:pt x="17067" y="9547"/>
                    <a:pt x="14845" y="7353"/>
                    <a:pt x="17250" y="5579"/>
                  </a:cubicBezTo>
                  <a:cubicBezTo>
                    <a:pt x="19655" y="3806"/>
                    <a:pt x="21295" y="1535"/>
                    <a:pt x="29554" y="795"/>
                  </a:cubicBezTo>
                  <a:cubicBezTo>
                    <a:pt x="37813" y="55"/>
                    <a:pt x="44022" y="1080"/>
                    <a:pt x="66806" y="1137"/>
                  </a:cubicBezTo>
                  <a:cubicBezTo>
                    <a:pt x="89590" y="1194"/>
                    <a:pt x="127525" y="1194"/>
                    <a:pt x="166258" y="1137"/>
                  </a:cubicBezTo>
                  <a:cubicBezTo>
                    <a:pt x="204991" y="1080"/>
                    <a:pt x="257110" y="739"/>
                    <a:pt x="299203" y="796"/>
                  </a:cubicBezTo>
                  <a:cubicBezTo>
                    <a:pt x="341297" y="853"/>
                    <a:pt x="397744" y="-1426"/>
                    <a:pt x="418819" y="1479"/>
                  </a:cubicBezTo>
                  <a:cubicBezTo>
                    <a:pt x="439894" y="4384"/>
                    <a:pt x="423832" y="14580"/>
                    <a:pt x="425655" y="18225"/>
                  </a:cubicBezTo>
                  <a:cubicBezTo>
                    <a:pt x="427478" y="21870"/>
                    <a:pt x="425479" y="21257"/>
                    <a:pt x="429756" y="23351"/>
                  </a:cubicBezTo>
                  <a:cubicBezTo>
                    <a:pt x="434033" y="25445"/>
                    <a:pt x="454785" y="29434"/>
                    <a:pt x="451315" y="30787"/>
                  </a:cubicBezTo>
                  <a:cubicBezTo>
                    <a:pt x="447845" y="32140"/>
                    <a:pt x="424258" y="31414"/>
                    <a:pt x="408936" y="314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598" name="Google Shape;1598;p28"/>
            <p:cNvSpPr/>
            <p:nvPr/>
          </p:nvSpPr>
          <p:spPr>
            <a:xfrm>
              <a:off x="-1630264" y="132557"/>
              <a:ext cx="11303750" cy="410925"/>
            </a:xfrm>
            <a:custGeom>
              <a:rect b="b" l="l" r="r" t="t"/>
              <a:pathLst>
                <a:path extrusionOk="0" h="16437" w="452150">
                  <a:moveTo>
                    <a:pt x="452150" y="16088"/>
                  </a:moveTo>
                  <a:cubicBezTo>
                    <a:pt x="439106" y="16088"/>
                    <a:pt x="392114" y="16031"/>
                    <a:pt x="373887" y="16088"/>
                  </a:cubicBezTo>
                  <a:cubicBezTo>
                    <a:pt x="355660" y="16145"/>
                    <a:pt x="350590" y="16487"/>
                    <a:pt x="342786" y="16430"/>
                  </a:cubicBezTo>
                  <a:cubicBezTo>
                    <a:pt x="334982" y="16373"/>
                    <a:pt x="331565" y="16487"/>
                    <a:pt x="327065" y="15746"/>
                  </a:cubicBezTo>
                  <a:cubicBezTo>
                    <a:pt x="322565" y="15006"/>
                    <a:pt x="320515" y="14265"/>
                    <a:pt x="315787" y="11987"/>
                  </a:cubicBezTo>
                  <a:cubicBezTo>
                    <a:pt x="311059" y="9709"/>
                    <a:pt x="307528" y="4013"/>
                    <a:pt x="298699" y="2076"/>
                  </a:cubicBezTo>
                  <a:cubicBezTo>
                    <a:pt x="289870" y="139"/>
                    <a:pt x="293117" y="709"/>
                    <a:pt x="262814" y="367"/>
                  </a:cubicBezTo>
                  <a:cubicBezTo>
                    <a:pt x="232511" y="25"/>
                    <a:pt x="160685" y="82"/>
                    <a:pt x="116883" y="25"/>
                  </a:cubicBezTo>
                  <a:cubicBezTo>
                    <a:pt x="73081" y="-32"/>
                    <a:pt x="19481" y="25"/>
                    <a:pt x="0" y="25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599" name="Google Shape;1599;p28"/>
            <p:cNvSpPr/>
            <p:nvPr/>
          </p:nvSpPr>
          <p:spPr>
            <a:xfrm>
              <a:off x="-1596155" y="87717"/>
              <a:ext cx="11303750" cy="410925"/>
            </a:xfrm>
            <a:custGeom>
              <a:rect b="b" l="l" r="r" t="t"/>
              <a:pathLst>
                <a:path extrusionOk="0" h="16437" w="452150">
                  <a:moveTo>
                    <a:pt x="452150" y="16088"/>
                  </a:moveTo>
                  <a:cubicBezTo>
                    <a:pt x="439106" y="16088"/>
                    <a:pt x="392114" y="16031"/>
                    <a:pt x="373887" y="16088"/>
                  </a:cubicBezTo>
                  <a:cubicBezTo>
                    <a:pt x="355660" y="16145"/>
                    <a:pt x="350590" y="16487"/>
                    <a:pt x="342786" y="16430"/>
                  </a:cubicBezTo>
                  <a:cubicBezTo>
                    <a:pt x="334982" y="16373"/>
                    <a:pt x="331565" y="16487"/>
                    <a:pt x="327065" y="15746"/>
                  </a:cubicBezTo>
                  <a:cubicBezTo>
                    <a:pt x="322565" y="15006"/>
                    <a:pt x="320515" y="14265"/>
                    <a:pt x="315787" y="11987"/>
                  </a:cubicBezTo>
                  <a:cubicBezTo>
                    <a:pt x="311059" y="9709"/>
                    <a:pt x="307528" y="4013"/>
                    <a:pt x="298699" y="2076"/>
                  </a:cubicBezTo>
                  <a:cubicBezTo>
                    <a:pt x="289870" y="139"/>
                    <a:pt x="293117" y="709"/>
                    <a:pt x="262814" y="367"/>
                  </a:cubicBezTo>
                  <a:cubicBezTo>
                    <a:pt x="232511" y="25"/>
                    <a:pt x="160685" y="82"/>
                    <a:pt x="116883" y="25"/>
                  </a:cubicBezTo>
                  <a:cubicBezTo>
                    <a:pt x="73081" y="-32"/>
                    <a:pt x="19481" y="25"/>
                    <a:pt x="0" y="25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grpSp>
          <p:nvGrpSpPr>
            <p:cNvPr id="1600" name="Google Shape;1600;p28"/>
            <p:cNvGrpSpPr/>
            <p:nvPr/>
          </p:nvGrpSpPr>
          <p:grpSpPr>
            <a:xfrm>
              <a:off x="6406513" y="222225"/>
              <a:ext cx="346813" cy="186675"/>
              <a:chOff x="6406513" y="269575"/>
              <a:chExt cx="346813" cy="186675"/>
            </a:xfrm>
          </p:grpSpPr>
          <p:sp>
            <p:nvSpPr>
              <p:cNvPr id="1601" name="Google Shape;1601;p28"/>
              <p:cNvSpPr/>
              <p:nvPr/>
            </p:nvSpPr>
            <p:spPr>
              <a:xfrm>
                <a:off x="6641425" y="344350"/>
                <a:ext cx="111900" cy="1119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2" name="Google Shape;1602;p28"/>
              <p:cNvSpPr/>
              <p:nvPr/>
            </p:nvSpPr>
            <p:spPr>
              <a:xfrm>
                <a:off x="6406513" y="269575"/>
                <a:ext cx="158700" cy="1587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03" name="Google Shape;1603;p28"/>
            <p:cNvGrpSpPr/>
            <p:nvPr/>
          </p:nvGrpSpPr>
          <p:grpSpPr>
            <a:xfrm>
              <a:off x="8733500" y="-1"/>
              <a:ext cx="331646" cy="342864"/>
              <a:chOff x="8489950" y="332499"/>
              <a:chExt cx="331646" cy="342864"/>
            </a:xfrm>
          </p:grpSpPr>
          <p:sp>
            <p:nvSpPr>
              <p:cNvPr id="1604" name="Google Shape;1604;p28"/>
              <p:cNvSpPr/>
              <p:nvPr/>
            </p:nvSpPr>
            <p:spPr>
              <a:xfrm>
                <a:off x="8709696" y="563463"/>
                <a:ext cx="111900" cy="1119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5" name="Google Shape;1605;p28"/>
              <p:cNvSpPr/>
              <p:nvPr/>
            </p:nvSpPr>
            <p:spPr>
              <a:xfrm>
                <a:off x="8489950" y="332499"/>
                <a:ext cx="259800" cy="259800"/>
              </a:xfrm>
              <a:prstGeom prst="star4">
                <a:avLst>
                  <a:gd fmla="val 12500" name="adj"/>
                </a:avLst>
              </a:prstGeom>
              <a:solidFill>
                <a:schemeClr val="accen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606" name="Google Shape;1606;p28"/>
          <p:cNvGrpSpPr/>
          <p:nvPr/>
        </p:nvGrpSpPr>
        <p:grpSpPr>
          <a:xfrm>
            <a:off x="-1570098" y="4560991"/>
            <a:ext cx="11522848" cy="761000"/>
            <a:chOff x="-1570098" y="4560991"/>
            <a:chExt cx="11522848" cy="761000"/>
          </a:xfrm>
        </p:grpSpPr>
        <p:sp>
          <p:nvSpPr>
            <p:cNvPr id="1607" name="Google Shape;1607;p28"/>
            <p:cNvSpPr/>
            <p:nvPr/>
          </p:nvSpPr>
          <p:spPr>
            <a:xfrm>
              <a:off x="-1570098" y="4560991"/>
              <a:ext cx="10957275" cy="761000"/>
            </a:xfrm>
            <a:custGeom>
              <a:rect b="b" l="l" r="r" t="t"/>
              <a:pathLst>
                <a:path extrusionOk="0" h="30440" w="438291">
                  <a:moveTo>
                    <a:pt x="4705" y="1314"/>
                  </a:moveTo>
                  <a:cubicBezTo>
                    <a:pt x="18603" y="-250"/>
                    <a:pt x="76749" y="258"/>
                    <a:pt x="96639" y="106"/>
                  </a:cubicBezTo>
                  <a:cubicBezTo>
                    <a:pt x="116529" y="-46"/>
                    <a:pt x="117867" y="-101"/>
                    <a:pt x="124043" y="401"/>
                  </a:cubicBezTo>
                  <a:cubicBezTo>
                    <a:pt x="130219" y="903"/>
                    <a:pt x="129533" y="982"/>
                    <a:pt x="133697" y="3116"/>
                  </a:cubicBezTo>
                  <a:cubicBezTo>
                    <a:pt x="137861" y="5250"/>
                    <a:pt x="142426" y="11432"/>
                    <a:pt x="149029" y="13204"/>
                  </a:cubicBezTo>
                  <a:cubicBezTo>
                    <a:pt x="155632" y="14976"/>
                    <a:pt x="164901" y="13659"/>
                    <a:pt x="173314" y="13750"/>
                  </a:cubicBezTo>
                  <a:cubicBezTo>
                    <a:pt x="181727" y="13841"/>
                    <a:pt x="189640" y="13841"/>
                    <a:pt x="199509" y="13750"/>
                  </a:cubicBezTo>
                  <a:cubicBezTo>
                    <a:pt x="209378" y="13659"/>
                    <a:pt x="217200" y="13295"/>
                    <a:pt x="232526" y="13204"/>
                  </a:cubicBezTo>
                  <a:cubicBezTo>
                    <a:pt x="247852" y="13113"/>
                    <a:pt x="259404" y="13204"/>
                    <a:pt x="291465" y="13204"/>
                  </a:cubicBezTo>
                  <a:cubicBezTo>
                    <a:pt x="323527" y="13204"/>
                    <a:pt x="401023" y="14259"/>
                    <a:pt x="424895" y="13204"/>
                  </a:cubicBezTo>
                  <a:cubicBezTo>
                    <a:pt x="448768" y="12149"/>
                    <a:pt x="433130" y="6931"/>
                    <a:pt x="434700" y="6873"/>
                  </a:cubicBezTo>
                  <a:cubicBezTo>
                    <a:pt x="436270" y="6816"/>
                    <a:pt x="434636" y="9305"/>
                    <a:pt x="434314" y="12859"/>
                  </a:cubicBezTo>
                  <a:cubicBezTo>
                    <a:pt x="433992" y="16413"/>
                    <a:pt x="437815" y="25412"/>
                    <a:pt x="432769" y="28199"/>
                  </a:cubicBezTo>
                  <a:cubicBezTo>
                    <a:pt x="427723" y="30986"/>
                    <a:pt x="415680" y="29491"/>
                    <a:pt x="404040" y="29581"/>
                  </a:cubicBezTo>
                  <a:cubicBezTo>
                    <a:pt x="392401" y="29672"/>
                    <a:pt x="386912" y="28882"/>
                    <a:pt x="362932" y="28742"/>
                  </a:cubicBezTo>
                  <a:cubicBezTo>
                    <a:pt x="338952" y="28602"/>
                    <a:pt x="299408" y="28462"/>
                    <a:pt x="260162" y="28742"/>
                  </a:cubicBezTo>
                  <a:cubicBezTo>
                    <a:pt x="220916" y="29022"/>
                    <a:pt x="168042" y="30280"/>
                    <a:pt x="127455" y="30420"/>
                  </a:cubicBezTo>
                  <a:cubicBezTo>
                    <a:pt x="86868" y="30560"/>
                    <a:pt x="35929" y="29931"/>
                    <a:pt x="16641" y="29581"/>
                  </a:cubicBezTo>
                  <a:cubicBezTo>
                    <a:pt x="-2647" y="29232"/>
                    <a:pt x="12472" y="30001"/>
                    <a:pt x="11727" y="28323"/>
                  </a:cubicBezTo>
                  <a:cubicBezTo>
                    <a:pt x="10982" y="26645"/>
                    <a:pt x="11919" y="22651"/>
                    <a:pt x="12173" y="19512"/>
                  </a:cubicBezTo>
                  <a:cubicBezTo>
                    <a:pt x="12427" y="16373"/>
                    <a:pt x="14494" y="12521"/>
                    <a:pt x="13249" y="9488"/>
                  </a:cubicBezTo>
                  <a:cubicBezTo>
                    <a:pt x="12004" y="6455"/>
                    <a:pt x="-9193" y="2878"/>
                    <a:pt x="4705" y="13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608" name="Google Shape;1608;p28"/>
            <p:cNvSpPr/>
            <p:nvPr/>
          </p:nvSpPr>
          <p:spPr>
            <a:xfrm>
              <a:off x="-1391600" y="4642483"/>
              <a:ext cx="11344350" cy="350950"/>
            </a:xfrm>
            <a:custGeom>
              <a:rect b="b" l="l" r="r" t="t"/>
              <a:pathLst>
                <a:path extrusionOk="0" h="14038" w="453774">
                  <a:moveTo>
                    <a:pt x="0" y="395"/>
                  </a:moveTo>
                  <a:cubicBezTo>
                    <a:pt x="13416" y="350"/>
                    <a:pt x="61122" y="122"/>
                    <a:pt x="80495" y="122"/>
                  </a:cubicBezTo>
                  <a:cubicBezTo>
                    <a:pt x="99868" y="122"/>
                    <a:pt x="108463" y="-287"/>
                    <a:pt x="116240" y="395"/>
                  </a:cubicBezTo>
                  <a:cubicBezTo>
                    <a:pt x="124017" y="1077"/>
                    <a:pt x="123517" y="2214"/>
                    <a:pt x="127155" y="4215"/>
                  </a:cubicBezTo>
                  <a:cubicBezTo>
                    <a:pt x="130793" y="6216"/>
                    <a:pt x="132112" y="10855"/>
                    <a:pt x="138069" y="12401"/>
                  </a:cubicBezTo>
                  <a:cubicBezTo>
                    <a:pt x="144027" y="13947"/>
                    <a:pt x="153213" y="13310"/>
                    <a:pt x="162900" y="13492"/>
                  </a:cubicBezTo>
                  <a:cubicBezTo>
                    <a:pt x="172587" y="13674"/>
                    <a:pt x="166310" y="13401"/>
                    <a:pt x="196189" y="13492"/>
                  </a:cubicBezTo>
                  <a:cubicBezTo>
                    <a:pt x="226068" y="13583"/>
                    <a:pt x="299241" y="14038"/>
                    <a:pt x="342172" y="14038"/>
                  </a:cubicBezTo>
                  <a:cubicBezTo>
                    <a:pt x="385103" y="14038"/>
                    <a:pt x="435174" y="13583"/>
                    <a:pt x="453774" y="13492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609" name="Google Shape;1609;p28"/>
            <p:cNvSpPr/>
            <p:nvPr/>
          </p:nvSpPr>
          <p:spPr>
            <a:xfrm>
              <a:off x="-1426870" y="4692558"/>
              <a:ext cx="11344350" cy="350950"/>
            </a:xfrm>
            <a:custGeom>
              <a:rect b="b" l="l" r="r" t="t"/>
              <a:pathLst>
                <a:path extrusionOk="0" h="14038" w="453774">
                  <a:moveTo>
                    <a:pt x="0" y="395"/>
                  </a:moveTo>
                  <a:cubicBezTo>
                    <a:pt x="13416" y="350"/>
                    <a:pt x="61122" y="122"/>
                    <a:pt x="80495" y="122"/>
                  </a:cubicBezTo>
                  <a:cubicBezTo>
                    <a:pt x="99868" y="122"/>
                    <a:pt x="108463" y="-287"/>
                    <a:pt x="116240" y="395"/>
                  </a:cubicBezTo>
                  <a:cubicBezTo>
                    <a:pt x="124017" y="1077"/>
                    <a:pt x="123517" y="2214"/>
                    <a:pt x="127155" y="4215"/>
                  </a:cubicBezTo>
                  <a:cubicBezTo>
                    <a:pt x="130793" y="6216"/>
                    <a:pt x="132112" y="10855"/>
                    <a:pt x="138069" y="12401"/>
                  </a:cubicBezTo>
                  <a:cubicBezTo>
                    <a:pt x="144027" y="13947"/>
                    <a:pt x="153213" y="13310"/>
                    <a:pt x="162900" y="13492"/>
                  </a:cubicBezTo>
                  <a:cubicBezTo>
                    <a:pt x="172587" y="13674"/>
                    <a:pt x="166310" y="13401"/>
                    <a:pt x="196189" y="13492"/>
                  </a:cubicBezTo>
                  <a:cubicBezTo>
                    <a:pt x="226068" y="13583"/>
                    <a:pt x="299241" y="14038"/>
                    <a:pt x="342172" y="14038"/>
                  </a:cubicBezTo>
                  <a:cubicBezTo>
                    <a:pt x="385103" y="14038"/>
                    <a:pt x="435174" y="13583"/>
                    <a:pt x="453774" y="13492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grpSp>
          <p:nvGrpSpPr>
            <p:cNvPr id="1610" name="Google Shape;1610;p28"/>
            <p:cNvGrpSpPr/>
            <p:nvPr/>
          </p:nvGrpSpPr>
          <p:grpSpPr>
            <a:xfrm>
              <a:off x="334300" y="4829049"/>
              <a:ext cx="771403" cy="288460"/>
              <a:chOff x="8164200" y="4855049"/>
              <a:chExt cx="771403" cy="288460"/>
            </a:xfrm>
          </p:grpSpPr>
          <p:sp>
            <p:nvSpPr>
              <p:cNvPr id="1611" name="Google Shape;1611;p28"/>
              <p:cNvSpPr/>
              <p:nvPr/>
            </p:nvSpPr>
            <p:spPr>
              <a:xfrm>
                <a:off x="8675803" y="4883709"/>
                <a:ext cx="259800" cy="2598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2" name="Google Shape;1612;p28"/>
              <p:cNvSpPr/>
              <p:nvPr/>
            </p:nvSpPr>
            <p:spPr>
              <a:xfrm>
                <a:off x="8491821" y="4855050"/>
                <a:ext cx="111900" cy="1119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3" name="Google Shape;1613;p28"/>
              <p:cNvSpPr/>
              <p:nvPr/>
            </p:nvSpPr>
            <p:spPr>
              <a:xfrm>
                <a:off x="8164200" y="4855049"/>
                <a:ext cx="259800" cy="259800"/>
              </a:xfrm>
              <a:prstGeom prst="star4">
                <a:avLst>
                  <a:gd fmla="val 12500" name="adj"/>
                </a:avLst>
              </a:prstGeom>
              <a:solidFill>
                <a:schemeClr val="accen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14" name="Google Shape;1614;p28"/>
            <p:cNvGrpSpPr/>
            <p:nvPr/>
          </p:nvGrpSpPr>
          <p:grpSpPr>
            <a:xfrm>
              <a:off x="1270875" y="4784224"/>
              <a:ext cx="331646" cy="342864"/>
              <a:chOff x="8489950" y="332499"/>
              <a:chExt cx="331646" cy="342864"/>
            </a:xfrm>
          </p:grpSpPr>
          <p:sp>
            <p:nvSpPr>
              <p:cNvPr id="1615" name="Google Shape;1615;p28"/>
              <p:cNvSpPr/>
              <p:nvPr/>
            </p:nvSpPr>
            <p:spPr>
              <a:xfrm>
                <a:off x="8709696" y="563463"/>
                <a:ext cx="111900" cy="1119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6" name="Google Shape;1616;p28"/>
              <p:cNvSpPr/>
              <p:nvPr/>
            </p:nvSpPr>
            <p:spPr>
              <a:xfrm>
                <a:off x="8489950" y="332499"/>
                <a:ext cx="259800" cy="259800"/>
              </a:xfrm>
              <a:prstGeom prst="star4">
                <a:avLst>
                  <a:gd fmla="val 12500" name="adj"/>
                </a:avLst>
              </a:prstGeom>
              <a:solidFill>
                <a:schemeClr val="accen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BLANK_1_1_1_1_1_1_2">
    <p:spTree>
      <p:nvGrpSpPr>
        <p:cNvPr id="1617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8" name="Google Shape;1618;p29"/>
          <p:cNvGrpSpPr/>
          <p:nvPr/>
        </p:nvGrpSpPr>
        <p:grpSpPr>
          <a:xfrm>
            <a:off x="75" y="50"/>
            <a:ext cx="9144183" cy="5413256"/>
            <a:chOff x="1619453" y="1201199"/>
            <a:chExt cx="3959892" cy="2344213"/>
          </a:xfrm>
        </p:grpSpPr>
        <p:sp>
          <p:nvSpPr>
            <p:cNvPr id="1619" name="Google Shape;1619;p29"/>
            <p:cNvSpPr/>
            <p:nvPr/>
          </p:nvSpPr>
          <p:spPr>
            <a:xfrm>
              <a:off x="1808797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0" name="Google Shape;1620;p29"/>
            <p:cNvSpPr/>
            <p:nvPr/>
          </p:nvSpPr>
          <p:spPr>
            <a:xfrm>
              <a:off x="1980572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1" name="Google Shape;1621;p29"/>
            <p:cNvSpPr/>
            <p:nvPr/>
          </p:nvSpPr>
          <p:spPr>
            <a:xfrm>
              <a:off x="2152372" y="1201199"/>
              <a:ext cx="0" cy="2344213"/>
            </a:xfrm>
            <a:custGeom>
              <a:rect b="b" l="l" r="r" t="t"/>
              <a:pathLst>
                <a:path extrusionOk="0" fill="none" h="107164" w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2" name="Google Shape;1622;p29"/>
            <p:cNvSpPr/>
            <p:nvPr/>
          </p:nvSpPr>
          <p:spPr>
            <a:xfrm>
              <a:off x="2324147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3" name="Google Shape;1623;p29"/>
            <p:cNvSpPr/>
            <p:nvPr/>
          </p:nvSpPr>
          <p:spPr>
            <a:xfrm>
              <a:off x="2495972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4" name="Google Shape;1624;p29"/>
            <p:cNvSpPr/>
            <p:nvPr/>
          </p:nvSpPr>
          <p:spPr>
            <a:xfrm>
              <a:off x="2667747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5" name="Google Shape;1625;p29"/>
            <p:cNvSpPr/>
            <p:nvPr/>
          </p:nvSpPr>
          <p:spPr>
            <a:xfrm>
              <a:off x="2839522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6" name="Google Shape;1626;p29"/>
            <p:cNvSpPr/>
            <p:nvPr/>
          </p:nvSpPr>
          <p:spPr>
            <a:xfrm>
              <a:off x="3011322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7" name="Google Shape;1627;p29"/>
            <p:cNvSpPr/>
            <p:nvPr/>
          </p:nvSpPr>
          <p:spPr>
            <a:xfrm>
              <a:off x="3183097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8" name="Google Shape;1628;p29"/>
            <p:cNvSpPr/>
            <p:nvPr/>
          </p:nvSpPr>
          <p:spPr>
            <a:xfrm>
              <a:off x="3354897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9" name="Google Shape;1629;p29"/>
            <p:cNvSpPr/>
            <p:nvPr/>
          </p:nvSpPr>
          <p:spPr>
            <a:xfrm>
              <a:off x="3526672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0" name="Google Shape;1630;p29"/>
            <p:cNvSpPr/>
            <p:nvPr/>
          </p:nvSpPr>
          <p:spPr>
            <a:xfrm>
              <a:off x="3698472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1" name="Google Shape;1631;p29"/>
            <p:cNvSpPr/>
            <p:nvPr/>
          </p:nvSpPr>
          <p:spPr>
            <a:xfrm>
              <a:off x="3870247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2" name="Google Shape;1632;p29"/>
            <p:cNvSpPr/>
            <p:nvPr/>
          </p:nvSpPr>
          <p:spPr>
            <a:xfrm>
              <a:off x="4042047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3" name="Google Shape;1633;p29"/>
            <p:cNvSpPr/>
            <p:nvPr/>
          </p:nvSpPr>
          <p:spPr>
            <a:xfrm>
              <a:off x="4213821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4" name="Google Shape;1634;p29"/>
            <p:cNvSpPr/>
            <p:nvPr/>
          </p:nvSpPr>
          <p:spPr>
            <a:xfrm>
              <a:off x="4385596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5" name="Google Shape;1635;p29"/>
            <p:cNvSpPr/>
            <p:nvPr/>
          </p:nvSpPr>
          <p:spPr>
            <a:xfrm>
              <a:off x="4557396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6" name="Google Shape;1636;p29"/>
            <p:cNvSpPr/>
            <p:nvPr/>
          </p:nvSpPr>
          <p:spPr>
            <a:xfrm>
              <a:off x="4729171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7" name="Google Shape;1637;p29"/>
            <p:cNvSpPr/>
            <p:nvPr/>
          </p:nvSpPr>
          <p:spPr>
            <a:xfrm>
              <a:off x="4900971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8" name="Google Shape;1638;p29"/>
            <p:cNvSpPr/>
            <p:nvPr/>
          </p:nvSpPr>
          <p:spPr>
            <a:xfrm>
              <a:off x="5072746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9" name="Google Shape;1639;p29"/>
            <p:cNvSpPr/>
            <p:nvPr/>
          </p:nvSpPr>
          <p:spPr>
            <a:xfrm>
              <a:off x="5244546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0" name="Google Shape;1640;p29"/>
            <p:cNvSpPr/>
            <p:nvPr/>
          </p:nvSpPr>
          <p:spPr>
            <a:xfrm>
              <a:off x="5416321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1" name="Google Shape;1641;p29"/>
            <p:cNvSpPr/>
            <p:nvPr/>
          </p:nvSpPr>
          <p:spPr>
            <a:xfrm>
              <a:off x="1619453" y="1362125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2" name="Google Shape;1642;p29"/>
            <p:cNvSpPr/>
            <p:nvPr/>
          </p:nvSpPr>
          <p:spPr>
            <a:xfrm>
              <a:off x="1619453" y="1533925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3" name="Google Shape;1643;p29"/>
            <p:cNvSpPr/>
            <p:nvPr/>
          </p:nvSpPr>
          <p:spPr>
            <a:xfrm>
              <a:off x="1619453" y="1705700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4" name="Google Shape;1644;p29"/>
            <p:cNvSpPr/>
            <p:nvPr/>
          </p:nvSpPr>
          <p:spPr>
            <a:xfrm>
              <a:off x="1619453" y="1877475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5" name="Google Shape;1645;p29"/>
            <p:cNvSpPr/>
            <p:nvPr/>
          </p:nvSpPr>
          <p:spPr>
            <a:xfrm>
              <a:off x="1619453" y="2049275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6" name="Google Shape;1646;p29"/>
            <p:cNvSpPr/>
            <p:nvPr/>
          </p:nvSpPr>
          <p:spPr>
            <a:xfrm>
              <a:off x="1619453" y="2221050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7" name="Google Shape;1647;p29"/>
            <p:cNvSpPr/>
            <p:nvPr/>
          </p:nvSpPr>
          <p:spPr>
            <a:xfrm>
              <a:off x="1619453" y="2392824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8" name="Google Shape;1648;p29"/>
            <p:cNvSpPr/>
            <p:nvPr/>
          </p:nvSpPr>
          <p:spPr>
            <a:xfrm>
              <a:off x="1619453" y="2564624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9" name="Google Shape;1649;p29"/>
            <p:cNvSpPr/>
            <p:nvPr/>
          </p:nvSpPr>
          <p:spPr>
            <a:xfrm>
              <a:off x="1619453" y="2736424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0" name="Google Shape;1650;p29"/>
            <p:cNvSpPr/>
            <p:nvPr/>
          </p:nvSpPr>
          <p:spPr>
            <a:xfrm>
              <a:off x="1619453" y="2908199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1" name="Google Shape;1651;p29"/>
            <p:cNvSpPr/>
            <p:nvPr/>
          </p:nvSpPr>
          <p:spPr>
            <a:xfrm>
              <a:off x="1619453" y="3079999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2" name="Google Shape;1652;p29"/>
            <p:cNvSpPr/>
            <p:nvPr/>
          </p:nvSpPr>
          <p:spPr>
            <a:xfrm>
              <a:off x="1619453" y="3251774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3" name="Google Shape;1653;p29"/>
            <p:cNvSpPr/>
            <p:nvPr/>
          </p:nvSpPr>
          <p:spPr>
            <a:xfrm>
              <a:off x="1619453" y="3423548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54" name="Google Shape;1654;p29"/>
          <p:cNvSpPr txBox="1"/>
          <p:nvPr>
            <p:ph type="ctrTitle"/>
          </p:nvPr>
        </p:nvSpPr>
        <p:spPr>
          <a:xfrm>
            <a:off x="1611975" y="813625"/>
            <a:ext cx="5919900" cy="1051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55" name="Google Shape;1655;p29"/>
          <p:cNvSpPr txBox="1"/>
          <p:nvPr>
            <p:ph idx="1" type="subTitle"/>
          </p:nvPr>
        </p:nvSpPr>
        <p:spPr>
          <a:xfrm>
            <a:off x="2777775" y="1936150"/>
            <a:ext cx="3588300" cy="12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56" name="Google Shape;1656;p29"/>
          <p:cNvSpPr txBox="1"/>
          <p:nvPr>
            <p:ph idx="2" type="subTitle"/>
          </p:nvPr>
        </p:nvSpPr>
        <p:spPr>
          <a:xfrm rot="-1283">
            <a:off x="2963700" y="4184197"/>
            <a:ext cx="3216600" cy="4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57" name="Google Shape;1657;p29"/>
          <p:cNvSpPr txBox="1"/>
          <p:nvPr/>
        </p:nvSpPr>
        <p:spPr>
          <a:xfrm>
            <a:off x="2963700" y="3298235"/>
            <a:ext cx="3216600" cy="7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CREDITS:</a:t>
            </a:r>
            <a:r>
              <a:rPr lang="en" sz="11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 This presentation template was created by </a:t>
            </a:r>
            <a:r>
              <a:rPr b="1" lang="en" sz="1100">
                <a:solidFill>
                  <a:schemeClr val="dk1"/>
                </a:solidFill>
                <a:uFill>
                  <a:noFill/>
                </a:uFill>
                <a:latin typeface="Arimo"/>
                <a:ea typeface="Arimo"/>
                <a:cs typeface="Arimo"/>
                <a:sym typeface="Arimo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1" lang="en" sz="11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,</a:t>
            </a:r>
            <a:r>
              <a:rPr lang="en" sz="11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 and includes icons by </a:t>
            </a:r>
            <a:r>
              <a:rPr b="1" lang="en" sz="1100">
                <a:solidFill>
                  <a:schemeClr val="dk1"/>
                </a:solidFill>
                <a:uFill>
                  <a:noFill/>
                </a:uFill>
                <a:latin typeface="Arimo"/>
                <a:ea typeface="Arimo"/>
                <a:cs typeface="Arimo"/>
                <a:sym typeface="Arim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1" lang="en" sz="11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,</a:t>
            </a:r>
            <a:r>
              <a:rPr lang="en" sz="11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 and infographics &amp; images by </a:t>
            </a:r>
            <a:r>
              <a:rPr b="1" lang="en" sz="1100">
                <a:solidFill>
                  <a:schemeClr val="dk1"/>
                </a:solidFill>
                <a:uFill>
                  <a:noFill/>
                </a:uFill>
                <a:latin typeface="Arimo"/>
                <a:ea typeface="Arimo"/>
                <a:cs typeface="Arimo"/>
                <a:sym typeface="Arim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1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grpSp>
        <p:nvGrpSpPr>
          <p:cNvPr id="1658" name="Google Shape;1658;p29"/>
          <p:cNvGrpSpPr/>
          <p:nvPr/>
        </p:nvGrpSpPr>
        <p:grpSpPr>
          <a:xfrm>
            <a:off x="-1630264" y="-189410"/>
            <a:ext cx="11764677" cy="790400"/>
            <a:chOff x="-1630264" y="-189410"/>
            <a:chExt cx="11764677" cy="790400"/>
          </a:xfrm>
        </p:grpSpPr>
        <p:sp>
          <p:nvSpPr>
            <p:cNvPr id="1659" name="Google Shape;1659;p29"/>
            <p:cNvSpPr/>
            <p:nvPr/>
          </p:nvSpPr>
          <p:spPr>
            <a:xfrm>
              <a:off x="-1158211" y="-189410"/>
              <a:ext cx="11292625" cy="790400"/>
            </a:xfrm>
            <a:custGeom>
              <a:rect b="b" l="l" r="r" t="t"/>
              <a:pathLst>
                <a:path extrusionOk="0" h="31616" w="451705">
                  <a:moveTo>
                    <a:pt x="408936" y="31471"/>
                  </a:moveTo>
                  <a:cubicBezTo>
                    <a:pt x="393614" y="31528"/>
                    <a:pt x="376241" y="31243"/>
                    <a:pt x="359381" y="31129"/>
                  </a:cubicBezTo>
                  <a:cubicBezTo>
                    <a:pt x="342521" y="31015"/>
                    <a:pt x="319167" y="31922"/>
                    <a:pt x="307775" y="30787"/>
                  </a:cubicBezTo>
                  <a:cubicBezTo>
                    <a:pt x="296383" y="29653"/>
                    <a:pt x="295586" y="26425"/>
                    <a:pt x="291029" y="24322"/>
                  </a:cubicBezTo>
                  <a:cubicBezTo>
                    <a:pt x="286472" y="22219"/>
                    <a:pt x="285105" y="19652"/>
                    <a:pt x="280434" y="18171"/>
                  </a:cubicBezTo>
                  <a:cubicBezTo>
                    <a:pt x="275763" y="16690"/>
                    <a:pt x="269782" y="15949"/>
                    <a:pt x="263004" y="15436"/>
                  </a:cubicBezTo>
                  <a:cubicBezTo>
                    <a:pt x="256226" y="14923"/>
                    <a:pt x="247626" y="15152"/>
                    <a:pt x="239765" y="15095"/>
                  </a:cubicBezTo>
                  <a:cubicBezTo>
                    <a:pt x="231905" y="15038"/>
                    <a:pt x="231904" y="15095"/>
                    <a:pt x="215841" y="15095"/>
                  </a:cubicBezTo>
                  <a:cubicBezTo>
                    <a:pt x="199778" y="15095"/>
                    <a:pt x="177279" y="15152"/>
                    <a:pt x="143388" y="15095"/>
                  </a:cubicBezTo>
                  <a:cubicBezTo>
                    <a:pt x="109497" y="15038"/>
                    <a:pt x="35458" y="14450"/>
                    <a:pt x="12494" y="14753"/>
                  </a:cubicBezTo>
                  <a:cubicBezTo>
                    <a:pt x="-10470" y="15056"/>
                    <a:pt x="5163" y="17465"/>
                    <a:pt x="5602" y="16912"/>
                  </a:cubicBezTo>
                  <a:cubicBezTo>
                    <a:pt x="6041" y="16359"/>
                    <a:pt x="13185" y="13325"/>
                    <a:pt x="15126" y="11436"/>
                  </a:cubicBezTo>
                  <a:cubicBezTo>
                    <a:pt x="17067" y="9547"/>
                    <a:pt x="14845" y="7353"/>
                    <a:pt x="17250" y="5579"/>
                  </a:cubicBezTo>
                  <a:cubicBezTo>
                    <a:pt x="19655" y="3806"/>
                    <a:pt x="21295" y="1535"/>
                    <a:pt x="29554" y="795"/>
                  </a:cubicBezTo>
                  <a:cubicBezTo>
                    <a:pt x="37813" y="55"/>
                    <a:pt x="44022" y="1080"/>
                    <a:pt x="66806" y="1137"/>
                  </a:cubicBezTo>
                  <a:cubicBezTo>
                    <a:pt x="89590" y="1194"/>
                    <a:pt x="127525" y="1194"/>
                    <a:pt x="166258" y="1137"/>
                  </a:cubicBezTo>
                  <a:cubicBezTo>
                    <a:pt x="204991" y="1080"/>
                    <a:pt x="257110" y="739"/>
                    <a:pt x="299203" y="796"/>
                  </a:cubicBezTo>
                  <a:cubicBezTo>
                    <a:pt x="341297" y="853"/>
                    <a:pt x="397744" y="-1426"/>
                    <a:pt x="418819" y="1479"/>
                  </a:cubicBezTo>
                  <a:cubicBezTo>
                    <a:pt x="439894" y="4384"/>
                    <a:pt x="423832" y="14580"/>
                    <a:pt x="425655" y="18225"/>
                  </a:cubicBezTo>
                  <a:cubicBezTo>
                    <a:pt x="427478" y="21870"/>
                    <a:pt x="425479" y="21257"/>
                    <a:pt x="429756" y="23351"/>
                  </a:cubicBezTo>
                  <a:cubicBezTo>
                    <a:pt x="434033" y="25445"/>
                    <a:pt x="454785" y="29434"/>
                    <a:pt x="451315" y="30787"/>
                  </a:cubicBezTo>
                  <a:cubicBezTo>
                    <a:pt x="447845" y="32140"/>
                    <a:pt x="424258" y="31414"/>
                    <a:pt x="408936" y="314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660" name="Google Shape;1660;p29"/>
            <p:cNvSpPr/>
            <p:nvPr/>
          </p:nvSpPr>
          <p:spPr>
            <a:xfrm>
              <a:off x="-1630264" y="132557"/>
              <a:ext cx="11303750" cy="410925"/>
            </a:xfrm>
            <a:custGeom>
              <a:rect b="b" l="l" r="r" t="t"/>
              <a:pathLst>
                <a:path extrusionOk="0" h="16437" w="452150">
                  <a:moveTo>
                    <a:pt x="452150" y="16088"/>
                  </a:moveTo>
                  <a:cubicBezTo>
                    <a:pt x="439106" y="16088"/>
                    <a:pt x="392114" y="16031"/>
                    <a:pt x="373887" y="16088"/>
                  </a:cubicBezTo>
                  <a:cubicBezTo>
                    <a:pt x="355660" y="16145"/>
                    <a:pt x="350590" y="16487"/>
                    <a:pt x="342786" y="16430"/>
                  </a:cubicBezTo>
                  <a:cubicBezTo>
                    <a:pt x="334982" y="16373"/>
                    <a:pt x="331565" y="16487"/>
                    <a:pt x="327065" y="15746"/>
                  </a:cubicBezTo>
                  <a:cubicBezTo>
                    <a:pt x="322565" y="15006"/>
                    <a:pt x="320515" y="14265"/>
                    <a:pt x="315787" y="11987"/>
                  </a:cubicBezTo>
                  <a:cubicBezTo>
                    <a:pt x="311059" y="9709"/>
                    <a:pt x="307528" y="4013"/>
                    <a:pt x="298699" y="2076"/>
                  </a:cubicBezTo>
                  <a:cubicBezTo>
                    <a:pt x="289870" y="139"/>
                    <a:pt x="293117" y="709"/>
                    <a:pt x="262814" y="367"/>
                  </a:cubicBezTo>
                  <a:cubicBezTo>
                    <a:pt x="232511" y="25"/>
                    <a:pt x="160685" y="82"/>
                    <a:pt x="116883" y="25"/>
                  </a:cubicBezTo>
                  <a:cubicBezTo>
                    <a:pt x="73081" y="-32"/>
                    <a:pt x="19481" y="25"/>
                    <a:pt x="0" y="25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661" name="Google Shape;1661;p29"/>
            <p:cNvSpPr/>
            <p:nvPr/>
          </p:nvSpPr>
          <p:spPr>
            <a:xfrm>
              <a:off x="-1596155" y="87717"/>
              <a:ext cx="11303750" cy="410925"/>
            </a:xfrm>
            <a:custGeom>
              <a:rect b="b" l="l" r="r" t="t"/>
              <a:pathLst>
                <a:path extrusionOk="0" h="16437" w="452150">
                  <a:moveTo>
                    <a:pt x="452150" y="16088"/>
                  </a:moveTo>
                  <a:cubicBezTo>
                    <a:pt x="439106" y="16088"/>
                    <a:pt x="392114" y="16031"/>
                    <a:pt x="373887" y="16088"/>
                  </a:cubicBezTo>
                  <a:cubicBezTo>
                    <a:pt x="355660" y="16145"/>
                    <a:pt x="350590" y="16487"/>
                    <a:pt x="342786" y="16430"/>
                  </a:cubicBezTo>
                  <a:cubicBezTo>
                    <a:pt x="334982" y="16373"/>
                    <a:pt x="331565" y="16487"/>
                    <a:pt x="327065" y="15746"/>
                  </a:cubicBezTo>
                  <a:cubicBezTo>
                    <a:pt x="322565" y="15006"/>
                    <a:pt x="320515" y="14265"/>
                    <a:pt x="315787" y="11987"/>
                  </a:cubicBezTo>
                  <a:cubicBezTo>
                    <a:pt x="311059" y="9709"/>
                    <a:pt x="307528" y="4013"/>
                    <a:pt x="298699" y="2076"/>
                  </a:cubicBezTo>
                  <a:cubicBezTo>
                    <a:pt x="289870" y="139"/>
                    <a:pt x="293117" y="709"/>
                    <a:pt x="262814" y="367"/>
                  </a:cubicBezTo>
                  <a:cubicBezTo>
                    <a:pt x="232511" y="25"/>
                    <a:pt x="160685" y="82"/>
                    <a:pt x="116883" y="25"/>
                  </a:cubicBezTo>
                  <a:cubicBezTo>
                    <a:pt x="73081" y="-32"/>
                    <a:pt x="19481" y="25"/>
                    <a:pt x="0" y="25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grpSp>
          <p:nvGrpSpPr>
            <p:cNvPr id="1662" name="Google Shape;1662;p29"/>
            <p:cNvGrpSpPr/>
            <p:nvPr/>
          </p:nvGrpSpPr>
          <p:grpSpPr>
            <a:xfrm>
              <a:off x="6406513" y="222225"/>
              <a:ext cx="346813" cy="186675"/>
              <a:chOff x="6406513" y="269575"/>
              <a:chExt cx="346813" cy="186675"/>
            </a:xfrm>
          </p:grpSpPr>
          <p:sp>
            <p:nvSpPr>
              <p:cNvPr id="1663" name="Google Shape;1663;p29"/>
              <p:cNvSpPr/>
              <p:nvPr/>
            </p:nvSpPr>
            <p:spPr>
              <a:xfrm>
                <a:off x="6641425" y="344350"/>
                <a:ext cx="111900" cy="1119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4" name="Google Shape;1664;p29"/>
              <p:cNvSpPr/>
              <p:nvPr/>
            </p:nvSpPr>
            <p:spPr>
              <a:xfrm>
                <a:off x="6406513" y="269575"/>
                <a:ext cx="158700" cy="1587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65" name="Google Shape;1665;p29"/>
            <p:cNvGrpSpPr/>
            <p:nvPr/>
          </p:nvGrpSpPr>
          <p:grpSpPr>
            <a:xfrm>
              <a:off x="8733500" y="-1"/>
              <a:ext cx="331646" cy="342864"/>
              <a:chOff x="8489950" y="332499"/>
              <a:chExt cx="331646" cy="342864"/>
            </a:xfrm>
          </p:grpSpPr>
          <p:sp>
            <p:nvSpPr>
              <p:cNvPr id="1666" name="Google Shape;1666;p29"/>
              <p:cNvSpPr/>
              <p:nvPr/>
            </p:nvSpPr>
            <p:spPr>
              <a:xfrm>
                <a:off x="8709696" y="563463"/>
                <a:ext cx="111900" cy="1119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7" name="Google Shape;1667;p29"/>
              <p:cNvSpPr/>
              <p:nvPr/>
            </p:nvSpPr>
            <p:spPr>
              <a:xfrm>
                <a:off x="8489950" y="332499"/>
                <a:ext cx="259800" cy="259800"/>
              </a:xfrm>
              <a:prstGeom prst="star4">
                <a:avLst>
                  <a:gd fmla="val 12500" name="adj"/>
                </a:avLst>
              </a:prstGeom>
              <a:solidFill>
                <a:schemeClr val="accen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668" name="Google Shape;1668;p29"/>
          <p:cNvGrpSpPr/>
          <p:nvPr/>
        </p:nvGrpSpPr>
        <p:grpSpPr>
          <a:xfrm>
            <a:off x="-1570098" y="4560991"/>
            <a:ext cx="11522848" cy="761000"/>
            <a:chOff x="-1570098" y="4560991"/>
            <a:chExt cx="11522848" cy="761000"/>
          </a:xfrm>
        </p:grpSpPr>
        <p:sp>
          <p:nvSpPr>
            <p:cNvPr id="1669" name="Google Shape;1669;p29"/>
            <p:cNvSpPr/>
            <p:nvPr/>
          </p:nvSpPr>
          <p:spPr>
            <a:xfrm>
              <a:off x="-1570098" y="4560991"/>
              <a:ext cx="10957275" cy="761000"/>
            </a:xfrm>
            <a:custGeom>
              <a:rect b="b" l="l" r="r" t="t"/>
              <a:pathLst>
                <a:path extrusionOk="0" h="30440" w="438291">
                  <a:moveTo>
                    <a:pt x="4705" y="1314"/>
                  </a:moveTo>
                  <a:cubicBezTo>
                    <a:pt x="18603" y="-250"/>
                    <a:pt x="76749" y="258"/>
                    <a:pt x="96639" y="106"/>
                  </a:cubicBezTo>
                  <a:cubicBezTo>
                    <a:pt x="116529" y="-46"/>
                    <a:pt x="117867" y="-101"/>
                    <a:pt x="124043" y="401"/>
                  </a:cubicBezTo>
                  <a:cubicBezTo>
                    <a:pt x="130219" y="903"/>
                    <a:pt x="129533" y="982"/>
                    <a:pt x="133697" y="3116"/>
                  </a:cubicBezTo>
                  <a:cubicBezTo>
                    <a:pt x="137861" y="5250"/>
                    <a:pt x="142426" y="11432"/>
                    <a:pt x="149029" y="13204"/>
                  </a:cubicBezTo>
                  <a:cubicBezTo>
                    <a:pt x="155632" y="14976"/>
                    <a:pt x="164901" y="13659"/>
                    <a:pt x="173314" y="13750"/>
                  </a:cubicBezTo>
                  <a:cubicBezTo>
                    <a:pt x="181727" y="13841"/>
                    <a:pt x="189640" y="13841"/>
                    <a:pt x="199509" y="13750"/>
                  </a:cubicBezTo>
                  <a:cubicBezTo>
                    <a:pt x="209378" y="13659"/>
                    <a:pt x="217200" y="13295"/>
                    <a:pt x="232526" y="13204"/>
                  </a:cubicBezTo>
                  <a:cubicBezTo>
                    <a:pt x="247852" y="13113"/>
                    <a:pt x="259404" y="13204"/>
                    <a:pt x="291465" y="13204"/>
                  </a:cubicBezTo>
                  <a:cubicBezTo>
                    <a:pt x="323527" y="13204"/>
                    <a:pt x="401023" y="14259"/>
                    <a:pt x="424895" y="13204"/>
                  </a:cubicBezTo>
                  <a:cubicBezTo>
                    <a:pt x="448768" y="12149"/>
                    <a:pt x="433130" y="6931"/>
                    <a:pt x="434700" y="6873"/>
                  </a:cubicBezTo>
                  <a:cubicBezTo>
                    <a:pt x="436270" y="6816"/>
                    <a:pt x="434636" y="9305"/>
                    <a:pt x="434314" y="12859"/>
                  </a:cubicBezTo>
                  <a:cubicBezTo>
                    <a:pt x="433992" y="16413"/>
                    <a:pt x="437815" y="25412"/>
                    <a:pt x="432769" y="28199"/>
                  </a:cubicBezTo>
                  <a:cubicBezTo>
                    <a:pt x="427723" y="30986"/>
                    <a:pt x="415680" y="29491"/>
                    <a:pt x="404040" y="29581"/>
                  </a:cubicBezTo>
                  <a:cubicBezTo>
                    <a:pt x="392401" y="29672"/>
                    <a:pt x="386912" y="28882"/>
                    <a:pt x="362932" y="28742"/>
                  </a:cubicBezTo>
                  <a:cubicBezTo>
                    <a:pt x="338952" y="28602"/>
                    <a:pt x="299408" y="28462"/>
                    <a:pt x="260162" y="28742"/>
                  </a:cubicBezTo>
                  <a:cubicBezTo>
                    <a:pt x="220916" y="29022"/>
                    <a:pt x="168042" y="30280"/>
                    <a:pt x="127455" y="30420"/>
                  </a:cubicBezTo>
                  <a:cubicBezTo>
                    <a:pt x="86868" y="30560"/>
                    <a:pt x="35929" y="29931"/>
                    <a:pt x="16641" y="29581"/>
                  </a:cubicBezTo>
                  <a:cubicBezTo>
                    <a:pt x="-2647" y="29232"/>
                    <a:pt x="12472" y="30001"/>
                    <a:pt x="11727" y="28323"/>
                  </a:cubicBezTo>
                  <a:cubicBezTo>
                    <a:pt x="10982" y="26645"/>
                    <a:pt x="11919" y="22651"/>
                    <a:pt x="12173" y="19512"/>
                  </a:cubicBezTo>
                  <a:cubicBezTo>
                    <a:pt x="12427" y="16373"/>
                    <a:pt x="14494" y="12521"/>
                    <a:pt x="13249" y="9488"/>
                  </a:cubicBezTo>
                  <a:cubicBezTo>
                    <a:pt x="12004" y="6455"/>
                    <a:pt x="-9193" y="2878"/>
                    <a:pt x="4705" y="13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670" name="Google Shape;1670;p29"/>
            <p:cNvSpPr/>
            <p:nvPr/>
          </p:nvSpPr>
          <p:spPr>
            <a:xfrm>
              <a:off x="-1391600" y="4642483"/>
              <a:ext cx="11344350" cy="350950"/>
            </a:xfrm>
            <a:custGeom>
              <a:rect b="b" l="l" r="r" t="t"/>
              <a:pathLst>
                <a:path extrusionOk="0" h="14038" w="453774">
                  <a:moveTo>
                    <a:pt x="0" y="395"/>
                  </a:moveTo>
                  <a:cubicBezTo>
                    <a:pt x="13416" y="350"/>
                    <a:pt x="61122" y="122"/>
                    <a:pt x="80495" y="122"/>
                  </a:cubicBezTo>
                  <a:cubicBezTo>
                    <a:pt x="99868" y="122"/>
                    <a:pt x="108463" y="-287"/>
                    <a:pt x="116240" y="395"/>
                  </a:cubicBezTo>
                  <a:cubicBezTo>
                    <a:pt x="124017" y="1077"/>
                    <a:pt x="123517" y="2214"/>
                    <a:pt x="127155" y="4215"/>
                  </a:cubicBezTo>
                  <a:cubicBezTo>
                    <a:pt x="130793" y="6216"/>
                    <a:pt x="132112" y="10855"/>
                    <a:pt x="138069" y="12401"/>
                  </a:cubicBezTo>
                  <a:cubicBezTo>
                    <a:pt x="144027" y="13947"/>
                    <a:pt x="153213" y="13310"/>
                    <a:pt x="162900" y="13492"/>
                  </a:cubicBezTo>
                  <a:cubicBezTo>
                    <a:pt x="172587" y="13674"/>
                    <a:pt x="166310" y="13401"/>
                    <a:pt x="196189" y="13492"/>
                  </a:cubicBezTo>
                  <a:cubicBezTo>
                    <a:pt x="226068" y="13583"/>
                    <a:pt x="299241" y="14038"/>
                    <a:pt x="342172" y="14038"/>
                  </a:cubicBezTo>
                  <a:cubicBezTo>
                    <a:pt x="385103" y="14038"/>
                    <a:pt x="435174" y="13583"/>
                    <a:pt x="453774" y="13492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671" name="Google Shape;1671;p29"/>
            <p:cNvSpPr/>
            <p:nvPr/>
          </p:nvSpPr>
          <p:spPr>
            <a:xfrm>
              <a:off x="-1426870" y="4692558"/>
              <a:ext cx="11344350" cy="350950"/>
            </a:xfrm>
            <a:custGeom>
              <a:rect b="b" l="l" r="r" t="t"/>
              <a:pathLst>
                <a:path extrusionOk="0" h="14038" w="453774">
                  <a:moveTo>
                    <a:pt x="0" y="395"/>
                  </a:moveTo>
                  <a:cubicBezTo>
                    <a:pt x="13416" y="350"/>
                    <a:pt x="61122" y="122"/>
                    <a:pt x="80495" y="122"/>
                  </a:cubicBezTo>
                  <a:cubicBezTo>
                    <a:pt x="99868" y="122"/>
                    <a:pt x="108463" y="-287"/>
                    <a:pt x="116240" y="395"/>
                  </a:cubicBezTo>
                  <a:cubicBezTo>
                    <a:pt x="124017" y="1077"/>
                    <a:pt x="123517" y="2214"/>
                    <a:pt x="127155" y="4215"/>
                  </a:cubicBezTo>
                  <a:cubicBezTo>
                    <a:pt x="130793" y="6216"/>
                    <a:pt x="132112" y="10855"/>
                    <a:pt x="138069" y="12401"/>
                  </a:cubicBezTo>
                  <a:cubicBezTo>
                    <a:pt x="144027" y="13947"/>
                    <a:pt x="153213" y="13310"/>
                    <a:pt x="162900" y="13492"/>
                  </a:cubicBezTo>
                  <a:cubicBezTo>
                    <a:pt x="172587" y="13674"/>
                    <a:pt x="166310" y="13401"/>
                    <a:pt x="196189" y="13492"/>
                  </a:cubicBezTo>
                  <a:cubicBezTo>
                    <a:pt x="226068" y="13583"/>
                    <a:pt x="299241" y="14038"/>
                    <a:pt x="342172" y="14038"/>
                  </a:cubicBezTo>
                  <a:cubicBezTo>
                    <a:pt x="385103" y="14038"/>
                    <a:pt x="435174" y="13583"/>
                    <a:pt x="453774" y="13492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grpSp>
          <p:nvGrpSpPr>
            <p:cNvPr id="1672" name="Google Shape;1672;p29"/>
            <p:cNvGrpSpPr/>
            <p:nvPr/>
          </p:nvGrpSpPr>
          <p:grpSpPr>
            <a:xfrm>
              <a:off x="334300" y="4829049"/>
              <a:ext cx="771403" cy="288460"/>
              <a:chOff x="8164200" y="4855049"/>
              <a:chExt cx="771403" cy="288460"/>
            </a:xfrm>
          </p:grpSpPr>
          <p:sp>
            <p:nvSpPr>
              <p:cNvPr id="1673" name="Google Shape;1673;p29"/>
              <p:cNvSpPr/>
              <p:nvPr/>
            </p:nvSpPr>
            <p:spPr>
              <a:xfrm>
                <a:off x="8675803" y="4883709"/>
                <a:ext cx="259800" cy="2598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4" name="Google Shape;1674;p29"/>
              <p:cNvSpPr/>
              <p:nvPr/>
            </p:nvSpPr>
            <p:spPr>
              <a:xfrm>
                <a:off x="8491821" y="4855050"/>
                <a:ext cx="111900" cy="1119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5" name="Google Shape;1675;p29"/>
              <p:cNvSpPr/>
              <p:nvPr/>
            </p:nvSpPr>
            <p:spPr>
              <a:xfrm>
                <a:off x="8164200" y="4855049"/>
                <a:ext cx="259800" cy="259800"/>
              </a:xfrm>
              <a:prstGeom prst="star4">
                <a:avLst>
                  <a:gd fmla="val 12500" name="adj"/>
                </a:avLst>
              </a:prstGeom>
              <a:solidFill>
                <a:schemeClr val="accen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76" name="Google Shape;1676;p29"/>
            <p:cNvGrpSpPr/>
            <p:nvPr/>
          </p:nvGrpSpPr>
          <p:grpSpPr>
            <a:xfrm>
              <a:off x="1270875" y="4784224"/>
              <a:ext cx="331646" cy="342864"/>
              <a:chOff x="8489950" y="332499"/>
              <a:chExt cx="331646" cy="342864"/>
            </a:xfrm>
          </p:grpSpPr>
          <p:sp>
            <p:nvSpPr>
              <p:cNvPr id="1677" name="Google Shape;1677;p29"/>
              <p:cNvSpPr/>
              <p:nvPr/>
            </p:nvSpPr>
            <p:spPr>
              <a:xfrm>
                <a:off x="8709696" y="563463"/>
                <a:ext cx="111900" cy="1119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8" name="Google Shape;1678;p29"/>
              <p:cNvSpPr/>
              <p:nvPr/>
            </p:nvSpPr>
            <p:spPr>
              <a:xfrm>
                <a:off x="8489950" y="332499"/>
                <a:ext cx="259800" cy="259800"/>
              </a:xfrm>
              <a:prstGeom prst="star4">
                <a:avLst>
                  <a:gd fmla="val 12500" name="adj"/>
                </a:avLst>
              </a:prstGeom>
              <a:solidFill>
                <a:schemeClr val="accen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_1_1_1_1_1_1">
    <p:spTree>
      <p:nvGrpSpPr>
        <p:cNvPr id="1679" name="Shape 1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80" name="Google Shape;1680;p30"/>
          <p:cNvGrpSpPr/>
          <p:nvPr/>
        </p:nvGrpSpPr>
        <p:grpSpPr>
          <a:xfrm>
            <a:off x="75" y="50"/>
            <a:ext cx="9144183" cy="5413256"/>
            <a:chOff x="1619453" y="1201199"/>
            <a:chExt cx="3959892" cy="2344213"/>
          </a:xfrm>
        </p:grpSpPr>
        <p:sp>
          <p:nvSpPr>
            <p:cNvPr id="1681" name="Google Shape;1681;p30"/>
            <p:cNvSpPr/>
            <p:nvPr/>
          </p:nvSpPr>
          <p:spPr>
            <a:xfrm>
              <a:off x="1808797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2" name="Google Shape;1682;p30"/>
            <p:cNvSpPr/>
            <p:nvPr/>
          </p:nvSpPr>
          <p:spPr>
            <a:xfrm>
              <a:off x="1980572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3" name="Google Shape;1683;p30"/>
            <p:cNvSpPr/>
            <p:nvPr/>
          </p:nvSpPr>
          <p:spPr>
            <a:xfrm>
              <a:off x="2152372" y="1201199"/>
              <a:ext cx="0" cy="2344213"/>
            </a:xfrm>
            <a:custGeom>
              <a:rect b="b" l="l" r="r" t="t"/>
              <a:pathLst>
                <a:path extrusionOk="0" fill="none" h="107164" w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4" name="Google Shape;1684;p30"/>
            <p:cNvSpPr/>
            <p:nvPr/>
          </p:nvSpPr>
          <p:spPr>
            <a:xfrm>
              <a:off x="2324147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5" name="Google Shape;1685;p30"/>
            <p:cNvSpPr/>
            <p:nvPr/>
          </p:nvSpPr>
          <p:spPr>
            <a:xfrm>
              <a:off x="2495972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6" name="Google Shape;1686;p30"/>
            <p:cNvSpPr/>
            <p:nvPr/>
          </p:nvSpPr>
          <p:spPr>
            <a:xfrm>
              <a:off x="2667747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7" name="Google Shape;1687;p30"/>
            <p:cNvSpPr/>
            <p:nvPr/>
          </p:nvSpPr>
          <p:spPr>
            <a:xfrm>
              <a:off x="2839522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8" name="Google Shape;1688;p30"/>
            <p:cNvSpPr/>
            <p:nvPr/>
          </p:nvSpPr>
          <p:spPr>
            <a:xfrm>
              <a:off x="3011322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9" name="Google Shape;1689;p30"/>
            <p:cNvSpPr/>
            <p:nvPr/>
          </p:nvSpPr>
          <p:spPr>
            <a:xfrm>
              <a:off x="3183097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0" name="Google Shape;1690;p30"/>
            <p:cNvSpPr/>
            <p:nvPr/>
          </p:nvSpPr>
          <p:spPr>
            <a:xfrm>
              <a:off x="3354897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1" name="Google Shape;1691;p30"/>
            <p:cNvSpPr/>
            <p:nvPr/>
          </p:nvSpPr>
          <p:spPr>
            <a:xfrm>
              <a:off x="3526672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2" name="Google Shape;1692;p30"/>
            <p:cNvSpPr/>
            <p:nvPr/>
          </p:nvSpPr>
          <p:spPr>
            <a:xfrm>
              <a:off x="3698472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3" name="Google Shape;1693;p30"/>
            <p:cNvSpPr/>
            <p:nvPr/>
          </p:nvSpPr>
          <p:spPr>
            <a:xfrm>
              <a:off x="3870247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4" name="Google Shape;1694;p30"/>
            <p:cNvSpPr/>
            <p:nvPr/>
          </p:nvSpPr>
          <p:spPr>
            <a:xfrm>
              <a:off x="4042047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5" name="Google Shape;1695;p30"/>
            <p:cNvSpPr/>
            <p:nvPr/>
          </p:nvSpPr>
          <p:spPr>
            <a:xfrm>
              <a:off x="4213821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6" name="Google Shape;1696;p30"/>
            <p:cNvSpPr/>
            <p:nvPr/>
          </p:nvSpPr>
          <p:spPr>
            <a:xfrm>
              <a:off x="4385596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7" name="Google Shape;1697;p30"/>
            <p:cNvSpPr/>
            <p:nvPr/>
          </p:nvSpPr>
          <p:spPr>
            <a:xfrm>
              <a:off x="4557396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8" name="Google Shape;1698;p30"/>
            <p:cNvSpPr/>
            <p:nvPr/>
          </p:nvSpPr>
          <p:spPr>
            <a:xfrm>
              <a:off x="4729171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9" name="Google Shape;1699;p30"/>
            <p:cNvSpPr/>
            <p:nvPr/>
          </p:nvSpPr>
          <p:spPr>
            <a:xfrm>
              <a:off x="4900971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0" name="Google Shape;1700;p30"/>
            <p:cNvSpPr/>
            <p:nvPr/>
          </p:nvSpPr>
          <p:spPr>
            <a:xfrm>
              <a:off x="5072746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1" name="Google Shape;1701;p30"/>
            <p:cNvSpPr/>
            <p:nvPr/>
          </p:nvSpPr>
          <p:spPr>
            <a:xfrm>
              <a:off x="5244546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2" name="Google Shape;1702;p30"/>
            <p:cNvSpPr/>
            <p:nvPr/>
          </p:nvSpPr>
          <p:spPr>
            <a:xfrm>
              <a:off x="5416321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3" name="Google Shape;1703;p30"/>
            <p:cNvSpPr/>
            <p:nvPr/>
          </p:nvSpPr>
          <p:spPr>
            <a:xfrm>
              <a:off x="1619453" y="1362125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4" name="Google Shape;1704;p30"/>
            <p:cNvSpPr/>
            <p:nvPr/>
          </p:nvSpPr>
          <p:spPr>
            <a:xfrm>
              <a:off x="1619453" y="1533925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5" name="Google Shape;1705;p30"/>
            <p:cNvSpPr/>
            <p:nvPr/>
          </p:nvSpPr>
          <p:spPr>
            <a:xfrm>
              <a:off x="1619453" y="1705700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6" name="Google Shape;1706;p30"/>
            <p:cNvSpPr/>
            <p:nvPr/>
          </p:nvSpPr>
          <p:spPr>
            <a:xfrm>
              <a:off x="1619453" y="1877475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7" name="Google Shape;1707;p30"/>
            <p:cNvSpPr/>
            <p:nvPr/>
          </p:nvSpPr>
          <p:spPr>
            <a:xfrm>
              <a:off x="1619453" y="2049275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8" name="Google Shape;1708;p30"/>
            <p:cNvSpPr/>
            <p:nvPr/>
          </p:nvSpPr>
          <p:spPr>
            <a:xfrm>
              <a:off x="1619453" y="2221050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9" name="Google Shape;1709;p30"/>
            <p:cNvSpPr/>
            <p:nvPr/>
          </p:nvSpPr>
          <p:spPr>
            <a:xfrm>
              <a:off x="1619453" y="2392824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0" name="Google Shape;1710;p30"/>
            <p:cNvSpPr/>
            <p:nvPr/>
          </p:nvSpPr>
          <p:spPr>
            <a:xfrm>
              <a:off x="1619453" y="2564624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1" name="Google Shape;1711;p30"/>
            <p:cNvSpPr/>
            <p:nvPr/>
          </p:nvSpPr>
          <p:spPr>
            <a:xfrm>
              <a:off x="1619453" y="2736424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2" name="Google Shape;1712;p30"/>
            <p:cNvSpPr/>
            <p:nvPr/>
          </p:nvSpPr>
          <p:spPr>
            <a:xfrm>
              <a:off x="1619453" y="2908199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3" name="Google Shape;1713;p30"/>
            <p:cNvSpPr/>
            <p:nvPr/>
          </p:nvSpPr>
          <p:spPr>
            <a:xfrm>
              <a:off x="1619453" y="3079999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4" name="Google Shape;1714;p30"/>
            <p:cNvSpPr/>
            <p:nvPr/>
          </p:nvSpPr>
          <p:spPr>
            <a:xfrm>
              <a:off x="1619453" y="3251774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5" name="Google Shape;1715;p30"/>
            <p:cNvSpPr/>
            <p:nvPr/>
          </p:nvSpPr>
          <p:spPr>
            <a:xfrm>
              <a:off x="1619453" y="3423548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16" name="Google Shape;1716;p30"/>
          <p:cNvGrpSpPr/>
          <p:nvPr/>
        </p:nvGrpSpPr>
        <p:grpSpPr>
          <a:xfrm>
            <a:off x="-1630264" y="-189410"/>
            <a:ext cx="11764677" cy="790400"/>
            <a:chOff x="-1630264" y="-189410"/>
            <a:chExt cx="11764677" cy="790400"/>
          </a:xfrm>
        </p:grpSpPr>
        <p:sp>
          <p:nvSpPr>
            <p:cNvPr id="1717" name="Google Shape;1717;p30"/>
            <p:cNvSpPr/>
            <p:nvPr/>
          </p:nvSpPr>
          <p:spPr>
            <a:xfrm>
              <a:off x="-1158211" y="-189410"/>
              <a:ext cx="11292625" cy="790400"/>
            </a:xfrm>
            <a:custGeom>
              <a:rect b="b" l="l" r="r" t="t"/>
              <a:pathLst>
                <a:path extrusionOk="0" h="31616" w="451705">
                  <a:moveTo>
                    <a:pt x="408936" y="31471"/>
                  </a:moveTo>
                  <a:cubicBezTo>
                    <a:pt x="393614" y="31528"/>
                    <a:pt x="376241" y="31243"/>
                    <a:pt x="359381" y="31129"/>
                  </a:cubicBezTo>
                  <a:cubicBezTo>
                    <a:pt x="342521" y="31015"/>
                    <a:pt x="319167" y="31922"/>
                    <a:pt x="307775" y="30787"/>
                  </a:cubicBezTo>
                  <a:cubicBezTo>
                    <a:pt x="296383" y="29653"/>
                    <a:pt x="295586" y="26425"/>
                    <a:pt x="291029" y="24322"/>
                  </a:cubicBezTo>
                  <a:cubicBezTo>
                    <a:pt x="286472" y="22219"/>
                    <a:pt x="285105" y="19652"/>
                    <a:pt x="280434" y="18171"/>
                  </a:cubicBezTo>
                  <a:cubicBezTo>
                    <a:pt x="275763" y="16690"/>
                    <a:pt x="269782" y="15949"/>
                    <a:pt x="263004" y="15436"/>
                  </a:cubicBezTo>
                  <a:cubicBezTo>
                    <a:pt x="256226" y="14923"/>
                    <a:pt x="247626" y="15152"/>
                    <a:pt x="239765" y="15095"/>
                  </a:cubicBezTo>
                  <a:cubicBezTo>
                    <a:pt x="231905" y="15038"/>
                    <a:pt x="231904" y="15095"/>
                    <a:pt x="215841" y="15095"/>
                  </a:cubicBezTo>
                  <a:cubicBezTo>
                    <a:pt x="199778" y="15095"/>
                    <a:pt x="177279" y="15152"/>
                    <a:pt x="143388" y="15095"/>
                  </a:cubicBezTo>
                  <a:cubicBezTo>
                    <a:pt x="109497" y="15038"/>
                    <a:pt x="35458" y="14450"/>
                    <a:pt x="12494" y="14753"/>
                  </a:cubicBezTo>
                  <a:cubicBezTo>
                    <a:pt x="-10470" y="15056"/>
                    <a:pt x="5163" y="17465"/>
                    <a:pt x="5602" y="16912"/>
                  </a:cubicBezTo>
                  <a:cubicBezTo>
                    <a:pt x="6041" y="16359"/>
                    <a:pt x="13185" y="13325"/>
                    <a:pt x="15126" y="11436"/>
                  </a:cubicBezTo>
                  <a:cubicBezTo>
                    <a:pt x="17067" y="9547"/>
                    <a:pt x="14845" y="7353"/>
                    <a:pt x="17250" y="5579"/>
                  </a:cubicBezTo>
                  <a:cubicBezTo>
                    <a:pt x="19655" y="3806"/>
                    <a:pt x="21295" y="1535"/>
                    <a:pt x="29554" y="795"/>
                  </a:cubicBezTo>
                  <a:cubicBezTo>
                    <a:pt x="37813" y="55"/>
                    <a:pt x="44022" y="1080"/>
                    <a:pt x="66806" y="1137"/>
                  </a:cubicBezTo>
                  <a:cubicBezTo>
                    <a:pt x="89590" y="1194"/>
                    <a:pt x="127525" y="1194"/>
                    <a:pt x="166258" y="1137"/>
                  </a:cubicBezTo>
                  <a:cubicBezTo>
                    <a:pt x="204991" y="1080"/>
                    <a:pt x="257110" y="739"/>
                    <a:pt x="299203" y="796"/>
                  </a:cubicBezTo>
                  <a:cubicBezTo>
                    <a:pt x="341297" y="853"/>
                    <a:pt x="397744" y="-1426"/>
                    <a:pt x="418819" y="1479"/>
                  </a:cubicBezTo>
                  <a:cubicBezTo>
                    <a:pt x="439894" y="4384"/>
                    <a:pt x="423832" y="14580"/>
                    <a:pt x="425655" y="18225"/>
                  </a:cubicBezTo>
                  <a:cubicBezTo>
                    <a:pt x="427478" y="21870"/>
                    <a:pt x="425479" y="21257"/>
                    <a:pt x="429756" y="23351"/>
                  </a:cubicBezTo>
                  <a:cubicBezTo>
                    <a:pt x="434033" y="25445"/>
                    <a:pt x="454785" y="29434"/>
                    <a:pt x="451315" y="30787"/>
                  </a:cubicBezTo>
                  <a:cubicBezTo>
                    <a:pt x="447845" y="32140"/>
                    <a:pt x="424258" y="31414"/>
                    <a:pt x="408936" y="314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718" name="Google Shape;1718;p30"/>
            <p:cNvSpPr/>
            <p:nvPr/>
          </p:nvSpPr>
          <p:spPr>
            <a:xfrm>
              <a:off x="-1630264" y="132557"/>
              <a:ext cx="11303750" cy="410925"/>
            </a:xfrm>
            <a:custGeom>
              <a:rect b="b" l="l" r="r" t="t"/>
              <a:pathLst>
                <a:path extrusionOk="0" h="16437" w="452150">
                  <a:moveTo>
                    <a:pt x="452150" y="16088"/>
                  </a:moveTo>
                  <a:cubicBezTo>
                    <a:pt x="439106" y="16088"/>
                    <a:pt x="392114" y="16031"/>
                    <a:pt x="373887" y="16088"/>
                  </a:cubicBezTo>
                  <a:cubicBezTo>
                    <a:pt x="355660" y="16145"/>
                    <a:pt x="350590" y="16487"/>
                    <a:pt x="342786" y="16430"/>
                  </a:cubicBezTo>
                  <a:cubicBezTo>
                    <a:pt x="334982" y="16373"/>
                    <a:pt x="331565" y="16487"/>
                    <a:pt x="327065" y="15746"/>
                  </a:cubicBezTo>
                  <a:cubicBezTo>
                    <a:pt x="322565" y="15006"/>
                    <a:pt x="320515" y="14265"/>
                    <a:pt x="315787" y="11987"/>
                  </a:cubicBezTo>
                  <a:cubicBezTo>
                    <a:pt x="311059" y="9709"/>
                    <a:pt x="307528" y="4013"/>
                    <a:pt x="298699" y="2076"/>
                  </a:cubicBezTo>
                  <a:cubicBezTo>
                    <a:pt x="289870" y="139"/>
                    <a:pt x="293117" y="709"/>
                    <a:pt x="262814" y="367"/>
                  </a:cubicBezTo>
                  <a:cubicBezTo>
                    <a:pt x="232511" y="25"/>
                    <a:pt x="160685" y="82"/>
                    <a:pt x="116883" y="25"/>
                  </a:cubicBezTo>
                  <a:cubicBezTo>
                    <a:pt x="73081" y="-32"/>
                    <a:pt x="19481" y="25"/>
                    <a:pt x="0" y="25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719" name="Google Shape;1719;p30"/>
            <p:cNvSpPr/>
            <p:nvPr/>
          </p:nvSpPr>
          <p:spPr>
            <a:xfrm>
              <a:off x="-1596155" y="87717"/>
              <a:ext cx="11303750" cy="410925"/>
            </a:xfrm>
            <a:custGeom>
              <a:rect b="b" l="l" r="r" t="t"/>
              <a:pathLst>
                <a:path extrusionOk="0" h="16437" w="452150">
                  <a:moveTo>
                    <a:pt x="452150" y="16088"/>
                  </a:moveTo>
                  <a:cubicBezTo>
                    <a:pt x="439106" y="16088"/>
                    <a:pt x="392114" y="16031"/>
                    <a:pt x="373887" y="16088"/>
                  </a:cubicBezTo>
                  <a:cubicBezTo>
                    <a:pt x="355660" y="16145"/>
                    <a:pt x="350590" y="16487"/>
                    <a:pt x="342786" y="16430"/>
                  </a:cubicBezTo>
                  <a:cubicBezTo>
                    <a:pt x="334982" y="16373"/>
                    <a:pt x="331565" y="16487"/>
                    <a:pt x="327065" y="15746"/>
                  </a:cubicBezTo>
                  <a:cubicBezTo>
                    <a:pt x="322565" y="15006"/>
                    <a:pt x="320515" y="14265"/>
                    <a:pt x="315787" y="11987"/>
                  </a:cubicBezTo>
                  <a:cubicBezTo>
                    <a:pt x="311059" y="9709"/>
                    <a:pt x="307528" y="4013"/>
                    <a:pt x="298699" y="2076"/>
                  </a:cubicBezTo>
                  <a:cubicBezTo>
                    <a:pt x="289870" y="139"/>
                    <a:pt x="293117" y="709"/>
                    <a:pt x="262814" y="367"/>
                  </a:cubicBezTo>
                  <a:cubicBezTo>
                    <a:pt x="232511" y="25"/>
                    <a:pt x="160685" y="82"/>
                    <a:pt x="116883" y="25"/>
                  </a:cubicBezTo>
                  <a:cubicBezTo>
                    <a:pt x="73081" y="-32"/>
                    <a:pt x="19481" y="25"/>
                    <a:pt x="0" y="25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grpSp>
          <p:nvGrpSpPr>
            <p:cNvPr id="1720" name="Google Shape;1720;p30"/>
            <p:cNvGrpSpPr/>
            <p:nvPr/>
          </p:nvGrpSpPr>
          <p:grpSpPr>
            <a:xfrm>
              <a:off x="6406513" y="222225"/>
              <a:ext cx="346813" cy="186675"/>
              <a:chOff x="6406513" y="269575"/>
              <a:chExt cx="346813" cy="186675"/>
            </a:xfrm>
          </p:grpSpPr>
          <p:sp>
            <p:nvSpPr>
              <p:cNvPr id="1721" name="Google Shape;1721;p30"/>
              <p:cNvSpPr/>
              <p:nvPr/>
            </p:nvSpPr>
            <p:spPr>
              <a:xfrm>
                <a:off x="6641425" y="344350"/>
                <a:ext cx="111900" cy="1119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2" name="Google Shape;1722;p30"/>
              <p:cNvSpPr/>
              <p:nvPr/>
            </p:nvSpPr>
            <p:spPr>
              <a:xfrm>
                <a:off x="6406513" y="269575"/>
                <a:ext cx="158700" cy="1587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23" name="Google Shape;1723;p30"/>
            <p:cNvGrpSpPr/>
            <p:nvPr/>
          </p:nvGrpSpPr>
          <p:grpSpPr>
            <a:xfrm>
              <a:off x="8733500" y="-1"/>
              <a:ext cx="331646" cy="342864"/>
              <a:chOff x="8489950" y="332499"/>
              <a:chExt cx="331646" cy="342864"/>
            </a:xfrm>
          </p:grpSpPr>
          <p:sp>
            <p:nvSpPr>
              <p:cNvPr id="1724" name="Google Shape;1724;p30"/>
              <p:cNvSpPr/>
              <p:nvPr/>
            </p:nvSpPr>
            <p:spPr>
              <a:xfrm>
                <a:off x="8709696" y="563463"/>
                <a:ext cx="111900" cy="1119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5" name="Google Shape;1725;p30"/>
              <p:cNvSpPr/>
              <p:nvPr/>
            </p:nvSpPr>
            <p:spPr>
              <a:xfrm>
                <a:off x="8489950" y="332499"/>
                <a:ext cx="259800" cy="259800"/>
              </a:xfrm>
              <a:prstGeom prst="star4">
                <a:avLst>
                  <a:gd fmla="val 12500" name="adj"/>
                </a:avLst>
              </a:prstGeom>
              <a:solidFill>
                <a:schemeClr val="accen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726" name="Google Shape;1726;p30"/>
          <p:cNvGrpSpPr/>
          <p:nvPr/>
        </p:nvGrpSpPr>
        <p:grpSpPr>
          <a:xfrm>
            <a:off x="-1570098" y="4560991"/>
            <a:ext cx="11522848" cy="761000"/>
            <a:chOff x="-1570098" y="4560991"/>
            <a:chExt cx="11522848" cy="761000"/>
          </a:xfrm>
        </p:grpSpPr>
        <p:sp>
          <p:nvSpPr>
            <p:cNvPr id="1727" name="Google Shape;1727;p30"/>
            <p:cNvSpPr/>
            <p:nvPr/>
          </p:nvSpPr>
          <p:spPr>
            <a:xfrm>
              <a:off x="-1570098" y="4560991"/>
              <a:ext cx="10957275" cy="761000"/>
            </a:xfrm>
            <a:custGeom>
              <a:rect b="b" l="l" r="r" t="t"/>
              <a:pathLst>
                <a:path extrusionOk="0" h="30440" w="438291">
                  <a:moveTo>
                    <a:pt x="4705" y="1314"/>
                  </a:moveTo>
                  <a:cubicBezTo>
                    <a:pt x="18603" y="-250"/>
                    <a:pt x="76749" y="258"/>
                    <a:pt x="96639" y="106"/>
                  </a:cubicBezTo>
                  <a:cubicBezTo>
                    <a:pt x="116529" y="-46"/>
                    <a:pt x="117867" y="-101"/>
                    <a:pt x="124043" y="401"/>
                  </a:cubicBezTo>
                  <a:cubicBezTo>
                    <a:pt x="130219" y="903"/>
                    <a:pt x="129533" y="982"/>
                    <a:pt x="133697" y="3116"/>
                  </a:cubicBezTo>
                  <a:cubicBezTo>
                    <a:pt x="137861" y="5250"/>
                    <a:pt x="142426" y="11432"/>
                    <a:pt x="149029" y="13204"/>
                  </a:cubicBezTo>
                  <a:cubicBezTo>
                    <a:pt x="155632" y="14976"/>
                    <a:pt x="164901" y="13659"/>
                    <a:pt x="173314" y="13750"/>
                  </a:cubicBezTo>
                  <a:cubicBezTo>
                    <a:pt x="181727" y="13841"/>
                    <a:pt x="189640" y="13841"/>
                    <a:pt x="199509" y="13750"/>
                  </a:cubicBezTo>
                  <a:cubicBezTo>
                    <a:pt x="209378" y="13659"/>
                    <a:pt x="217200" y="13295"/>
                    <a:pt x="232526" y="13204"/>
                  </a:cubicBezTo>
                  <a:cubicBezTo>
                    <a:pt x="247852" y="13113"/>
                    <a:pt x="259404" y="13204"/>
                    <a:pt x="291465" y="13204"/>
                  </a:cubicBezTo>
                  <a:cubicBezTo>
                    <a:pt x="323527" y="13204"/>
                    <a:pt x="401023" y="14259"/>
                    <a:pt x="424895" y="13204"/>
                  </a:cubicBezTo>
                  <a:cubicBezTo>
                    <a:pt x="448768" y="12149"/>
                    <a:pt x="433130" y="6931"/>
                    <a:pt x="434700" y="6873"/>
                  </a:cubicBezTo>
                  <a:cubicBezTo>
                    <a:pt x="436270" y="6816"/>
                    <a:pt x="434636" y="9305"/>
                    <a:pt x="434314" y="12859"/>
                  </a:cubicBezTo>
                  <a:cubicBezTo>
                    <a:pt x="433992" y="16413"/>
                    <a:pt x="437815" y="25412"/>
                    <a:pt x="432769" y="28199"/>
                  </a:cubicBezTo>
                  <a:cubicBezTo>
                    <a:pt x="427723" y="30986"/>
                    <a:pt x="415680" y="29491"/>
                    <a:pt x="404040" y="29581"/>
                  </a:cubicBezTo>
                  <a:cubicBezTo>
                    <a:pt x="392401" y="29672"/>
                    <a:pt x="386912" y="28882"/>
                    <a:pt x="362932" y="28742"/>
                  </a:cubicBezTo>
                  <a:cubicBezTo>
                    <a:pt x="338952" y="28602"/>
                    <a:pt x="299408" y="28462"/>
                    <a:pt x="260162" y="28742"/>
                  </a:cubicBezTo>
                  <a:cubicBezTo>
                    <a:pt x="220916" y="29022"/>
                    <a:pt x="168042" y="30280"/>
                    <a:pt x="127455" y="30420"/>
                  </a:cubicBezTo>
                  <a:cubicBezTo>
                    <a:pt x="86868" y="30560"/>
                    <a:pt x="35929" y="29931"/>
                    <a:pt x="16641" y="29581"/>
                  </a:cubicBezTo>
                  <a:cubicBezTo>
                    <a:pt x="-2647" y="29232"/>
                    <a:pt x="12472" y="30001"/>
                    <a:pt x="11727" y="28323"/>
                  </a:cubicBezTo>
                  <a:cubicBezTo>
                    <a:pt x="10982" y="26645"/>
                    <a:pt x="11919" y="22651"/>
                    <a:pt x="12173" y="19512"/>
                  </a:cubicBezTo>
                  <a:cubicBezTo>
                    <a:pt x="12427" y="16373"/>
                    <a:pt x="14494" y="12521"/>
                    <a:pt x="13249" y="9488"/>
                  </a:cubicBezTo>
                  <a:cubicBezTo>
                    <a:pt x="12004" y="6455"/>
                    <a:pt x="-9193" y="2878"/>
                    <a:pt x="4705" y="13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728" name="Google Shape;1728;p30"/>
            <p:cNvSpPr/>
            <p:nvPr/>
          </p:nvSpPr>
          <p:spPr>
            <a:xfrm>
              <a:off x="-1391600" y="4642483"/>
              <a:ext cx="11344350" cy="350950"/>
            </a:xfrm>
            <a:custGeom>
              <a:rect b="b" l="l" r="r" t="t"/>
              <a:pathLst>
                <a:path extrusionOk="0" h="14038" w="453774">
                  <a:moveTo>
                    <a:pt x="0" y="395"/>
                  </a:moveTo>
                  <a:cubicBezTo>
                    <a:pt x="13416" y="350"/>
                    <a:pt x="61122" y="122"/>
                    <a:pt x="80495" y="122"/>
                  </a:cubicBezTo>
                  <a:cubicBezTo>
                    <a:pt x="99868" y="122"/>
                    <a:pt x="108463" y="-287"/>
                    <a:pt x="116240" y="395"/>
                  </a:cubicBezTo>
                  <a:cubicBezTo>
                    <a:pt x="124017" y="1077"/>
                    <a:pt x="123517" y="2214"/>
                    <a:pt x="127155" y="4215"/>
                  </a:cubicBezTo>
                  <a:cubicBezTo>
                    <a:pt x="130793" y="6216"/>
                    <a:pt x="132112" y="10855"/>
                    <a:pt x="138069" y="12401"/>
                  </a:cubicBezTo>
                  <a:cubicBezTo>
                    <a:pt x="144027" y="13947"/>
                    <a:pt x="153213" y="13310"/>
                    <a:pt x="162900" y="13492"/>
                  </a:cubicBezTo>
                  <a:cubicBezTo>
                    <a:pt x="172587" y="13674"/>
                    <a:pt x="166310" y="13401"/>
                    <a:pt x="196189" y="13492"/>
                  </a:cubicBezTo>
                  <a:cubicBezTo>
                    <a:pt x="226068" y="13583"/>
                    <a:pt x="299241" y="14038"/>
                    <a:pt x="342172" y="14038"/>
                  </a:cubicBezTo>
                  <a:cubicBezTo>
                    <a:pt x="385103" y="14038"/>
                    <a:pt x="435174" y="13583"/>
                    <a:pt x="453774" y="13492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729" name="Google Shape;1729;p30"/>
            <p:cNvSpPr/>
            <p:nvPr/>
          </p:nvSpPr>
          <p:spPr>
            <a:xfrm>
              <a:off x="-1426870" y="4692558"/>
              <a:ext cx="11344350" cy="350950"/>
            </a:xfrm>
            <a:custGeom>
              <a:rect b="b" l="l" r="r" t="t"/>
              <a:pathLst>
                <a:path extrusionOk="0" h="14038" w="453774">
                  <a:moveTo>
                    <a:pt x="0" y="395"/>
                  </a:moveTo>
                  <a:cubicBezTo>
                    <a:pt x="13416" y="350"/>
                    <a:pt x="61122" y="122"/>
                    <a:pt x="80495" y="122"/>
                  </a:cubicBezTo>
                  <a:cubicBezTo>
                    <a:pt x="99868" y="122"/>
                    <a:pt x="108463" y="-287"/>
                    <a:pt x="116240" y="395"/>
                  </a:cubicBezTo>
                  <a:cubicBezTo>
                    <a:pt x="124017" y="1077"/>
                    <a:pt x="123517" y="2214"/>
                    <a:pt x="127155" y="4215"/>
                  </a:cubicBezTo>
                  <a:cubicBezTo>
                    <a:pt x="130793" y="6216"/>
                    <a:pt x="132112" y="10855"/>
                    <a:pt x="138069" y="12401"/>
                  </a:cubicBezTo>
                  <a:cubicBezTo>
                    <a:pt x="144027" y="13947"/>
                    <a:pt x="153213" y="13310"/>
                    <a:pt x="162900" y="13492"/>
                  </a:cubicBezTo>
                  <a:cubicBezTo>
                    <a:pt x="172587" y="13674"/>
                    <a:pt x="166310" y="13401"/>
                    <a:pt x="196189" y="13492"/>
                  </a:cubicBezTo>
                  <a:cubicBezTo>
                    <a:pt x="226068" y="13583"/>
                    <a:pt x="299241" y="14038"/>
                    <a:pt x="342172" y="14038"/>
                  </a:cubicBezTo>
                  <a:cubicBezTo>
                    <a:pt x="385103" y="14038"/>
                    <a:pt x="435174" y="13583"/>
                    <a:pt x="453774" y="13492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grpSp>
          <p:nvGrpSpPr>
            <p:cNvPr id="1730" name="Google Shape;1730;p30"/>
            <p:cNvGrpSpPr/>
            <p:nvPr/>
          </p:nvGrpSpPr>
          <p:grpSpPr>
            <a:xfrm>
              <a:off x="334300" y="4829049"/>
              <a:ext cx="771403" cy="288460"/>
              <a:chOff x="8164200" y="4855049"/>
              <a:chExt cx="771403" cy="288460"/>
            </a:xfrm>
          </p:grpSpPr>
          <p:sp>
            <p:nvSpPr>
              <p:cNvPr id="1731" name="Google Shape;1731;p30"/>
              <p:cNvSpPr/>
              <p:nvPr/>
            </p:nvSpPr>
            <p:spPr>
              <a:xfrm>
                <a:off x="8675803" y="4883709"/>
                <a:ext cx="259800" cy="2598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2" name="Google Shape;1732;p30"/>
              <p:cNvSpPr/>
              <p:nvPr/>
            </p:nvSpPr>
            <p:spPr>
              <a:xfrm>
                <a:off x="8491821" y="4855050"/>
                <a:ext cx="111900" cy="1119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3" name="Google Shape;1733;p30"/>
              <p:cNvSpPr/>
              <p:nvPr/>
            </p:nvSpPr>
            <p:spPr>
              <a:xfrm>
                <a:off x="8164200" y="4855049"/>
                <a:ext cx="259800" cy="259800"/>
              </a:xfrm>
              <a:prstGeom prst="star4">
                <a:avLst>
                  <a:gd fmla="val 12500" name="adj"/>
                </a:avLst>
              </a:prstGeom>
              <a:solidFill>
                <a:schemeClr val="accen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34" name="Google Shape;1734;p30"/>
            <p:cNvGrpSpPr/>
            <p:nvPr/>
          </p:nvGrpSpPr>
          <p:grpSpPr>
            <a:xfrm>
              <a:off x="1270875" y="4784224"/>
              <a:ext cx="331646" cy="342864"/>
              <a:chOff x="8489950" y="332499"/>
              <a:chExt cx="331646" cy="342864"/>
            </a:xfrm>
          </p:grpSpPr>
          <p:sp>
            <p:nvSpPr>
              <p:cNvPr id="1735" name="Google Shape;1735;p30"/>
              <p:cNvSpPr/>
              <p:nvPr/>
            </p:nvSpPr>
            <p:spPr>
              <a:xfrm>
                <a:off x="8709696" y="563463"/>
                <a:ext cx="111900" cy="1119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6" name="Google Shape;1736;p30"/>
              <p:cNvSpPr/>
              <p:nvPr/>
            </p:nvSpPr>
            <p:spPr>
              <a:xfrm>
                <a:off x="8489950" y="332499"/>
                <a:ext cx="259800" cy="259800"/>
              </a:xfrm>
              <a:prstGeom prst="star4">
                <a:avLst>
                  <a:gd fmla="val 12500" name="adj"/>
                </a:avLst>
              </a:prstGeom>
              <a:solidFill>
                <a:schemeClr val="accen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2" name="Google Shape;172;p4"/>
          <p:cNvGrpSpPr/>
          <p:nvPr/>
        </p:nvGrpSpPr>
        <p:grpSpPr>
          <a:xfrm>
            <a:off x="75" y="50"/>
            <a:ext cx="9144183" cy="5413256"/>
            <a:chOff x="1619453" y="1201199"/>
            <a:chExt cx="3959892" cy="2344213"/>
          </a:xfrm>
        </p:grpSpPr>
        <p:sp>
          <p:nvSpPr>
            <p:cNvPr id="173" name="Google Shape;173;p4"/>
            <p:cNvSpPr/>
            <p:nvPr/>
          </p:nvSpPr>
          <p:spPr>
            <a:xfrm>
              <a:off x="1808797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4"/>
            <p:cNvSpPr/>
            <p:nvPr/>
          </p:nvSpPr>
          <p:spPr>
            <a:xfrm>
              <a:off x="1980572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4"/>
            <p:cNvSpPr/>
            <p:nvPr/>
          </p:nvSpPr>
          <p:spPr>
            <a:xfrm>
              <a:off x="2152372" y="1201199"/>
              <a:ext cx="0" cy="2344213"/>
            </a:xfrm>
            <a:custGeom>
              <a:rect b="b" l="l" r="r" t="t"/>
              <a:pathLst>
                <a:path extrusionOk="0" fill="none" h="107164" w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4"/>
            <p:cNvSpPr/>
            <p:nvPr/>
          </p:nvSpPr>
          <p:spPr>
            <a:xfrm>
              <a:off x="2324147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4"/>
            <p:cNvSpPr/>
            <p:nvPr/>
          </p:nvSpPr>
          <p:spPr>
            <a:xfrm>
              <a:off x="2495972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4"/>
            <p:cNvSpPr/>
            <p:nvPr/>
          </p:nvSpPr>
          <p:spPr>
            <a:xfrm>
              <a:off x="2667747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4"/>
            <p:cNvSpPr/>
            <p:nvPr/>
          </p:nvSpPr>
          <p:spPr>
            <a:xfrm>
              <a:off x="2839522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4"/>
            <p:cNvSpPr/>
            <p:nvPr/>
          </p:nvSpPr>
          <p:spPr>
            <a:xfrm>
              <a:off x="3011322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4"/>
            <p:cNvSpPr/>
            <p:nvPr/>
          </p:nvSpPr>
          <p:spPr>
            <a:xfrm>
              <a:off x="3183097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4"/>
            <p:cNvSpPr/>
            <p:nvPr/>
          </p:nvSpPr>
          <p:spPr>
            <a:xfrm>
              <a:off x="3354897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4"/>
            <p:cNvSpPr/>
            <p:nvPr/>
          </p:nvSpPr>
          <p:spPr>
            <a:xfrm>
              <a:off x="3526672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4"/>
            <p:cNvSpPr/>
            <p:nvPr/>
          </p:nvSpPr>
          <p:spPr>
            <a:xfrm>
              <a:off x="3698472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4"/>
            <p:cNvSpPr/>
            <p:nvPr/>
          </p:nvSpPr>
          <p:spPr>
            <a:xfrm>
              <a:off x="3870247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4"/>
            <p:cNvSpPr/>
            <p:nvPr/>
          </p:nvSpPr>
          <p:spPr>
            <a:xfrm>
              <a:off x="4042047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4"/>
            <p:cNvSpPr/>
            <p:nvPr/>
          </p:nvSpPr>
          <p:spPr>
            <a:xfrm>
              <a:off x="4213821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4"/>
            <p:cNvSpPr/>
            <p:nvPr/>
          </p:nvSpPr>
          <p:spPr>
            <a:xfrm>
              <a:off x="4385596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4"/>
            <p:cNvSpPr/>
            <p:nvPr/>
          </p:nvSpPr>
          <p:spPr>
            <a:xfrm>
              <a:off x="4557396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4"/>
            <p:cNvSpPr/>
            <p:nvPr/>
          </p:nvSpPr>
          <p:spPr>
            <a:xfrm>
              <a:off x="4729171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4"/>
            <p:cNvSpPr/>
            <p:nvPr/>
          </p:nvSpPr>
          <p:spPr>
            <a:xfrm>
              <a:off x="4900971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4"/>
            <p:cNvSpPr/>
            <p:nvPr/>
          </p:nvSpPr>
          <p:spPr>
            <a:xfrm>
              <a:off x="5072746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4"/>
            <p:cNvSpPr/>
            <p:nvPr/>
          </p:nvSpPr>
          <p:spPr>
            <a:xfrm>
              <a:off x="5244546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4"/>
            <p:cNvSpPr/>
            <p:nvPr/>
          </p:nvSpPr>
          <p:spPr>
            <a:xfrm>
              <a:off x="5416321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4"/>
            <p:cNvSpPr/>
            <p:nvPr/>
          </p:nvSpPr>
          <p:spPr>
            <a:xfrm>
              <a:off x="1619453" y="1362125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4"/>
            <p:cNvSpPr/>
            <p:nvPr/>
          </p:nvSpPr>
          <p:spPr>
            <a:xfrm>
              <a:off x="1619453" y="1533925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4"/>
            <p:cNvSpPr/>
            <p:nvPr/>
          </p:nvSpPr>
          <p:spPr>
            <a:xfrm>
              <a:off x="1619453" y="1705700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4"/>
            <p:cNvSpPr/>
            <p:nvPr/>
          </p:nvSpPr>
          <p:spPr>
            <a:xfrm>
              <a:off x="1619453" y="1877475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4"/>
            <p:cNvSpPr/>
            <p:nvPr/>
          </p:nvSpPr>
          <p:spPr>
            <a:xfrm>
              <a:off x="1619453" y="2049275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4"/>
            <p:cNvSpPr/>
            <p:nvPr/>
          </p:nvSpPr>
          <p:spPr>
            <a:xfrm>
              <a:off x="1619453" y="2221050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4"/>
            <p:cNvSpPr/>
            <p:nvPr/>
          </p:nvSpPr>
          <p:spPr>
            <a:xfrm>
              <a:off x="1619453" y="2392824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4"/>
            <p:cNvSpPr/>
            <p:nvPr/>
          </p:nvSpPr>
          <p:spPr>
            <a:xfrm>
              <a:off x="1619453" y="2564624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4"/>
            <p:cNvSpPr/>
            <p:nvPr/>
          </p:nvSpPr>
          <p:spPr>
            <a:xfrm>
              <a:off x="1619453" y="2736424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4"/>
            <p:cNvSpPr/>
            <p:nvPr/>
          </p:nvSpPr>
          <p:spPr>
            <a:xfrm>
              <a:off x="1619453" y="2908199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4"/>
            <p:cNvSpPr/>
            <p:nvPr/>
          </p:nvSpPr>
          <p:spPr>
            <a:xfrm>
              <a:off x="1619453" y="3079999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4"/>
            <p:cNvSpPr/>
            <p:nvPr/>
          </p:nvSpPr>
          <p:spPr>
            <a:xfrm>
              <a:off x="1619453" y="3251774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4"/>
            <p:cNvSpPr/>
            <p:nvPr/>
          </p:nvSpPr>
          <p:spPr>
            <a:xfrm>
              <a:off x="1619453" y="3423548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8" name="Google Shape;208;p4"/>
          <p:cNvSpPr txBox="1"/>
          <p:nvPr>
            <p:ph type="title"/>
          </p:nvPr>
        </p:nvSpPr>
        <p:spPr>
          <a:xfrm>
            <a:off x="720000" y="540000"/>
            <a:ext cx="7704000" cy="63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09" name="Google Shape;209;p4"/>
          <p:cNvSpPr txBox="1"/>
          <p:nvPr>
            <p:ph idx="1" type="body"/>
          </p:nvPr>
        </p:nvSpPr>
        <p:spPr>
          <a:xfrm>
            <a:off x="720000" y="1174500"/>
            <a:ext cx="7704000" cy="342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grpSp>
        <p:nvGrpSpPr>
          <p:cNvPr id="210" name="Google Shape;210;p4"/>
          <p:cNvGrpSpPr/>
          <p:nvPr/>
        </p:nvGrpSpPr>
        <p:grpSpPr>
          <a:xfrm>
            <a:off x="-1630264" y="-189410"/>
            <a:ext cx="11764677" cy="790400"/>
            <a:chOff x="-1630264" y="-189410"/>
            <a:chExt cx="11764677" cy="790400"/>
          </a:xfrm>
        </p:grpSpPr>
        <p:sp>
          <p:nvSpPr>
            <p:cNvPr id="211" name="Google Shape;211;p4"/>
            <p:cNvSpPr/>
            <p:nvPr/>
          </p:nvSpPr>
          <p:spPr>
            <a:xfrm>
              <a:off x="-1158211" y="-189410"/>
              <a:ext cx="11292625" cy="790400"/>
            </a:xfrm>
            <a:custGeom>
              <a:rect b="b" l="l" r="r" t="t"/>
              <a:pathLst>
                <a:path extrusionOk="0" h="31616" w="451705">
                  <a:moveTo>
                    <a:pt x="408936" y="31471"/>
                  </a:moveTo>
                  <a:cubicBezTo>
                    <a:pt x="393614" y="31528"/>
                    <a:pt x="376241" y="31243"/>
                    <a:pt x="359381" y="31129"/>
                  </a:cubicBezTo>
                  <a:cubicBezTo>
                    <a:pt x="342521" y="31015"/>
                    <a:pt x="319167" y="31922"/>
                    <a:pt x="307775" y="30787"/>
                  </a:cubicBezTo>
                  <a:cubicBezTo>
                    <a:pt x="296383" y="29653"/>
                    <a:pt x="295586" y="26425"/>
                    <a:pt x="291029" y="24322"/>
                  </a:cubicBezTo>
                  <a:cubicBezTo>
                    <a:pt x="286472" y="22219"/>
                    <a:pt x="285105" y="19652"/>
                    <a:pt x="280434" y="18171"/>
                  </a:cubicBezTo>
                  <a:cubicBezTo>
                    <a:pt x="275763" y="16690"/>
                    <a:pt x="269782" y="15949"/>
                    <a:pt x="263004" y="15436"/>
                  </a:cubicBezTo>
                  <a:cubicBezTo>
                    <a:pt x="256226" y="14923"/>
                    <a:pt x="247626" y="15152"/>
                    <a:pt x="239765" y="15095"/>
                  </a:cubicBezTo>
                  <a:cubicBezTo>
                    <a:pt x="231905" y="15038"/>
                    <a:pt x="231904" y="15095"/>
                    <a:pt x="215841" y="15095"/>
                  </a:cubicBezTo>
                  <a:cubicBezTo>
                    <a:pt x="199778" y="15095"/>
                    <a:pt x="177279" y="15152"/>
                    <a:pt x="143388" y="15095"/>
                  </a:cubicBezTo>
                  <a:cubicBezTo>
                    <a:pt x="109497" y="15038"/>
                    <a:pt x="35458" y="14450"/>
                    <a:pt x="12494" y="14753"/>
                  </a:cubicBezTo>
                  <a:cubicBezTo>
                    <a:pt x="-10470" y="15056"/>
                    <a:pt x="5163" y="17465"/>
                    <a:pt x="5602" y="16912"/>
                  </a:cubicBezTo>
                  <a:cubicBezTo>
                    <a:pt x="6041" y="16359"/>
                    <a:pt x="13185" y="13325"/>
                    <a:pt x="15126" y="11436"/>
                  </a:cubicBezTo>
                  <a:cubicBezTo>
                    <a:pt x="17067" y="9547"/>
                    <a:pt x="14845" y="7353"/>
                    <a:pt x="17250" y="5579"/>
                  </a:cubicBezTo>
                  <a:cubicBezTo>
                    <a:pt x="19655" y="3806"/>
                    <a:pt x="21295" y="1535"/>
                    <a:pt x="29554" y="795"/>
                  </a:cubicBezTo>
                  <a:cubicBezTo>
                    <a:pt x="37813" y="55"/>
                    <a:pt x="44022" y="1080"/>
                    <a:pt x="66806" y="1137"/>
                  </a:cubicBezTo>
                  <a:cubicBezTo>
                    <a:pt x="89590" y="1194"/>
                    <a:pt x="127525" y="1194"/>
                    <a:pt x="166258" y="1137"/>
                  </a:cubicBezTo>
                  <a:cubicBezTo>
                    <a:pt x="204991" y="1080"/>
                    <a:pt x="257110" y="739"/>
                    <a:pt x="299203" y="796"/>
                  </a:cubicBezTo>
                  <a:cubicBezTo>
                    <a:pt x="341297" y="853"/>
                    <a:pt x="397744" y="-1426"/>
                    <a:pt x="418819" y="1479"/>
                  </a:cubicBezTo>
                  <a:cubicBezTo>
                    <a:pt x="439894" y="4384"/>
                    <a:pt x="423832" y="14580"/>
                    <a:pt x="425655" y="18225"/>
                  </a:cubicBezTo>
                  <a:cubicBezTo>
                    <a:pt x="427478" y="21870"/>
                    <a:pt x="425479" y="21257"/>
                    <a:pt x="429756" y="23351"/>
                  </a:cubicBezTo>
                  <a:cubicBezTo>
                    <a:pt x="434033" y="25445"/>
                    <a:pt x="454785" y="29434"/>
                    <a:pt x="451315" y="30787"/>
                  </a:cubicBezTo>
                  <a:cubicBezTo>
                    <a:pt x="447845" y="32140"/>
                    <a:pt x="424258" y="31414"/>
                    <a:pt x="408936" y="314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12" name="Google Shape;212;p4"/>
            <p:cNvSpPr/>
            <p:nvPr/>
          </p:nvSpPr>
          <p:spPr>
            <a:xfrm>
              <a:off x="-1630264" y="132557"/>
              <a:ext cx="11303750" cy="410925"/>
            </a:xfrm>
            <a:custGeom>
              <a:rect b="b" l="l" r="r" t="t"/>
              <a:pathLst>
                <a:path extrusionOk="0" h="16437" w="452150">
                  <a:moveTo>
                    <a:pt x="452150" y="16088"/>
                  </a:moveTo>
                  <a:cubicBezTo>
                    <a:pt x="439106" y="16088"/>
                    <a:pt x="392114" y="16031"/>
                    <a:pt x="373887" y="16088"/>
                  </a:cubicBezTo>
                  <a:cubicBezTo>
                    <a:pt x="355660" y="16145"/>
                    <a:pt x="350590" y="16487"/>
                    <a:pt x="342786" y="16430"/>
                  </a:cubicBezTo>
                  <a:cubicBezTo>
                    <a:pt x="334982" y="16373"/>
                    <a:pt x="331565" y="16487"/>
                    <a:pt x="327065" y="15746"/>
                  </a:cubicBezTo>
                  <a:cubicBezTo>
                    <a:pt x="322565" y="15006"/>
                    <a:pt x="320515" y="14265"/>
                    <a:pt x="315787" y="11987"/>
                  </a:cubicBezTo>
                  <a:cubicBezTo>
                    <a:pt x="311059" y="9709"/>
                    <a:pt x="307528" y="4013"/>
                    <a:pt x="298699" y="2076"/>
                  </a:cubicBezTo>
                  <a:cubicBezTo>
                    <a:pt x="289870" y="139"/>
                    <a:pt x="293117" y="709"/>
                    <a:pt x="262814" y="367"/>
                  </a:cubicBezTo>
                  <a:cubicBezTo>
                    <a:pt x="232511" y="25"/>
                    <a:pt x="160685" y="82"/>
                    <a:pt x="116883" y="25"/>
                  </a:cubicBezTo>
                  <a:cubicBezTo>
                    <a:pt x="73081" y="-32"/>
                    <a:pt x="19481" y="25"/>
                    <a:pt x="0" y="25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213" name="Google Shape;213;p4"/>
            <p:cNvSpPr/>
            <p:nvPr/>
          </p:nvSpPr>
          <p:spPr>
            <a:xfrm>
              <a:off x="-1596155" y="87717"/>
              <a:ext cx="11303750" cy="410925"/>
            </a:xfrm>
            <a:custGeom>
              <a:rect b="b" l="l" r="r" t="t"/>
              <a:pathLst>
                <a:path extrusionOk="0" h="16437" w="452150">
                  <a:moveTo>
                    <a:pt x="452150" y="16088"/>
                  </a:moveTo>
                  <a:cubicBezTo>
                    <a:pt x="439106" y="16088"/>
                    <a:pt x="392114" y="16031"/>
                    <a:pt x="373887" y="16088"/>
                  </a:cubicBezTo>
                  <a:cubicBezTo>
                    <a:pt x="355660" y="16145"/>
                    <a:pt x="350590" y="16487"/>
                    <a:pt x="342786" y="16430"/>
                  </a:cubicBezTo>
                  <a:cubicBezTo>
                    <a:pt x="334982" y="16373"/>
                    <a:pt x="331565" y="16487"/>
                    <a:pt x="327065" y="15746"/>
                  </a:cubicBezTo>
                  <a:cubicBezTo>
                    <a:pt x="322565" y="15006"/>
                    <a:pt x="320515" y="14265"/>
                    <a:pt x="315787" y="11987"/>
                  </a:cubicBezTo>
                  <a:cubicBezTo>
                    <a:pt x="311059" y="9709"/>
                    <a:pt x="307528" y="4013"/>
                    <a:pt x="298699" y="2076"/>
                  </a:cubicBezTo>
                  <a:cubicBezTo>
                    <a:pt x="289870" y="139"/>
                    <a:pt x="293117" y="709"/>
                    <a:pt x="262814" y="367"/>
                  </a:cubicBezTo>
                  <a:cubicBezTo>
                    <a:pt x="232511" y="25"/>
                    <a:pt x="160685" y="82"/>
                    <a:pt x="116883" y="25"/>
                  </a:cubicBezTo>
                  <a:cubicBezTo>
                    <a:pt x="73081" y="-32"/>
                    <a:pt x="19481" y="25"/>
                    <a:pt x="0" y="25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grpSp>
          <p:nvGrpSpPr>
            <p:cNvPr id="214" name="Google Shape;214;p4"/>
            <p:cNvGrpSpPr/>
            <p:nvPr/>
          </p:nvGrpSpPr>
          <p:grpSpPr>
            <a:xfrm>
              <a:off x="6406513" y="222225"/>
              <a:ext cx="346813" cy="186675"/>
              <a:chOff x="6406513" y="269575"/>
              <a:chExt cx="346813" cy="186675"/>
            </a:xfrm>
          </p:grpSpPr>
          <p:sp>
            <p:nvSpPr>
              <p:cNvPr id="215" name="Google Shape;215;p4"/>
              <p:cNvSpPr/>
              <p:nvPr/>
            </p:nvSpPr>
            <p:spPr>
              <a:xfrm>
                <a:off x="6641425" y="344350"/>
                <a:ext cx="111900" cy="1119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4"/>
              <p:cNvSpPr/>
              <p:nvPr/>
            </p:nvSpPr>
            <p:spPr>
              <a:xfrm>
                <a:off x="6406513" y="269575"/>
                <a:ext cx="158700" cy="1587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7" name="Google Shape;217;p4"/>
            <p:cNvGrpSpPr/>
            <p:nvPr/>
          </p:nvGrpSpPr>
          <p:grpSpPr>
            <a:xfrm>
              <a:off x="8733500" y="-1"/>
              <a:ext cx="331646" cy="342864"/>
              <a:chOff x="8489950" y="332499"/>
              <a:chExt cx="331646" cy="342864"/>
            </a:xfrm>
          </p:grpSpPr>
          <p:sp>
            <p:nvSpPr>
              <p:cNvPr id="218" name="Google Shape;218;p4"/>
              <p:cNvSpPr/>
              <p:nvPr/>
            </p:nvSpPr>
            <p:spPr>
              <a:xfrm>
                <a:off x="8709696" y="563463"/>
                <a:ext cx="111900" cy="1119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" name="Google Shape;219;p4"/>
              <p:cNvSpPr/>
              <p:nvPr/>
            </p:nvSpPr>
            <p:spPr>
              <a:xfrm>
                <a:off x="8489950" y="332499"/>
                <a:ext cx="259800" cy="259800"/>
              </a:xfrm>
              <a:prstGeom prst="star4">
                <a:avLst>
                  <a:gd fmla="val 12500" name="adj"/>
                </a:avLst>
              </a:prstGeom>
              <a:solidFill>
                <a:schemeClr val="accen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20" name="Google Shape;220;p4"/>
          <p:cNvGrpSpPr/>
          <p:nvPr/>
        </p:nvGrpSpPr>
        <p:grpSpPr>
          <a:xfrm>
            <a:off x="-1570098" y="4560991"/>
            <a:ext cx="11522848" cy="761000"/>
            <a:chOff x="-1570098" y="4560991"/>
            <a:chExt cx="11522848" cy="761000"/>
          </a:xfrm>
        </p:grpSpPr>
        <p:sp>
          <p:nvSpPr>
            <p:cNvPr id="221" name="Google Shape;221;p4"/>
            <p:cNvSpPr/>
            <p:nvPr/>
          </p:nvSpPr>
          <p:spPr>
            <a:xfrm>
              <a:off x="-1570098" y="4560991"/>
              <a:ext cx="10957275" cy="761000"/>
            </a:xfrm>
            <a:custGeom>
              <a:rect b="b" l="l" r="r" t="t"/>
              <a:pathLst>
                <a:path extrusionOk="0" h="30440" w="438291">
                  <a:moveTo>
                    <a:pt x="4705" y="1314"/>
                  </a:moveTo>
                  <a:cubicBezTo>
                    <a:pt x="18603" y="-250"/>
                    <a:pt x="76749" y="258"/>
                    <a:pt x="96639" y="106"/>
                  </a:cubicBezTo>
                  <a:cubicBezTo>
                    <a:pt x="116529" y="-46"/>
                    <a:pt x="117867" y="-101"/>
                    <a:pt x="124043" y="401"/>
                  </a:cubicBezTo>
                  <a:cubicBezTo>
                    <a:pt x="130219" y="903"/>
                    <a:pt x="129533" y="982"/>
                    <a:pt x="133697" y="3116"/>
                  </a:cubicBezTo>
                  <a:cubicBezTo>
                    <a:pt x="137861" y="5250"/>
                    <a:pt x="142426" y="11432"/>
                    <a:pt x="149029" y="13204"/>
                  </a:cubicBezTo>
                  <a:cubicBezTo>
                    <a:pt x="155632" y="14976"/>
                    <a:pt x="164901" y="13659"/>
                    <a:pt x="173314" y="13750"/>
                  </a:cubicBezTo>
                  <a:cubicBezTo>
                    <a:pt x="181727" y="13841"/>
                    <a:pt x="189640" y="13841"/>
                    <a:pt x="199509" y="13750"/>
                  </a:cubicBezTo>
                  <a:cubicBezTo>
                    <a:pt x="209378" y="13659"/>
                    <a:pt x="217200" y="13295"/>
                    <a:pt x="232526" y="13204"/>
                  </a:cubicBezTo>
                  <a:cubicBezTo>
                    <a:pt x="247852" y="13113"/>
                    <a:pt x="259404" y="13204"/>
                    <a:pt x="291465" y="13204"/>
                  </a:cubicBezTo>
                  <a:cubicBezTo>
                    <a:pt x="323527" y="13204"/>
                    <a:pt x="401023" y="14259"/>
                    <a:pt x="424895" y="13204"/>
                  </a:cubicBezTo>
                  <a:cubicBezTo>
                    <a:pt x="448768" y="12149"/>
                    <a:pt x="433130" y="6931"/>
                    <a:pt x="434700" y="6873"/>
                  </a:cubicBezTo>
                  <a:cubicBezTo>
                    <a:pt x="436270" y="6816"/>
                    <a:pt x="434636" y="9305"/>
                    <a:pt x="434314" y="12859"/>
                  </a:cubicBezTo>
                  <a:cubicBezTo>
                    <a:pt x="433992" y="16413"/>
                    <a:pt x="437815" y="25412"/>
                    <a:pt x="432769" y="28199"/>
                  </a:cubicBezTo>
                  <a:cubicBezTo>
                    <a:pt x="427723" y="30986"/>
                    <a:pt x="415680" y="29491"/>
                    <a:pt x="404040" y="29581"/>
                  </a:cubicBezTo>
                  <a:cubicBezTo>
                    <a:pt x="392401" y="29672"/>
                    <a:pt x="386912" y="28882"/>
                    <a:pt x="362932" y="28742"/>
                  </a:cubicBezTo>
                  <a:cubicBezTo>
                    <a:pt x="338952" y="28602"/>
                    <a:pt x="299408" y="28462"/>
                    <a:pt x="260162" y="28742"/>
                  </a:cubicBezTo>
                  <a:cubicBezTo>
                    <a:pt x="220916" y="29022"/>
                    <a:pt x="168042" y="30280"/>
                    <a:pt x="127455" y="30420"/>
                  </a:cubicBezTo>
                  <a:cubicBezTo>
                    <a:pt x="86868" y="30560"/>
                    <a:pt x="35929" y="29931"/>
                    <a:pt x="16641" y="29581"/>
                  </a:cubicBezTo>
                  <a:cubicBezTo>
                    <a:pt x="-2647" y="29232"/>
                    <a:pt x="12472" y="30001"/>
                    <a:pt x="11727" y="28323"/>
                  </a:cubicBezTo>
                  <a:cubicBezTo>
                    <a:pt x="10982" y="26645"/>
                    <a:pt x="11919" y="22651"/>
                    <a:pt x="12173" y="19512"/>
                  </a:cubicBezTo>
                  <a:cubicBezTo>
                    <a:pt x="12427" y="16373"/>
                    <a:pt x="14494" y="12521"/>
                    <a:pt x="13249" y="9488"/>
                  </a:cubicBezTo>
                  <a:cubicBezTo>
                    <a:pt x="12004" y="6455"/>
                    <a:pt x="-9193" y="2878"/>
                    <a:pt x="4705" y="13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22" name="Google Shape;222;p4"/>
            <p:cNvSpPr/>
            <p:nvPr/>
          </p:nvSpPr>
          <p:spPr>
            <a:xfrm>
              <a:off x="-1391600" y="4642483"/>
              <a:ext cx="11344350" cy="350950"/>
            </a:xfrm>
            <a:custGeom>
              <a:rect b="b" l="l" r="r" t="t"/>
              <a:pathLst>
                <a:path extrusionOk="0" h="14038" w="453774">
                  <a:moveTo>
                    <a:pt x="0" y="395"/>
                  </a:moveTo>
                  <a:cubicBezTo>
                    <a:pt x="13416" y="350"/>
                    <a:pt x="61122" y="122"/>
                    <a:pt x="80495" y="122"/>
                  </a:cubicBezTo>
                  <a:cubicBezTo>
                    <a:pt x="99868" y="122"/>
                    <a:pt x="108463" y="-287"/>
                    <a:pt x="116240" y="395"/>
                  </a:cubicBezTo>
                  <a:cubicBezTo>
                    <a:pt x="124017" y="1077"/>
                    <a:pt x="123517" y="2214"/>
                    <a:pt x="127155" y="4215"/>
                  </a:cubicBezTo>
                  <a:cubicBezTo>
                    <a:pt x="130793" y="6216"/>
                    <a:pt x="132112" y="10855"/>
                    <a:pt x="138069" y="12401"/>
                  </a:cubicBezTo>
                  <a:cubicBezTo>
                    <a:pt x="144027" y="13947"/>
                    <a:pt x="153213" y="13310"/>
                    <a:pt x="162900" y="13492"/>
                  </a:cubicBezTo>
                  <a:cubicBezTo>
                    <a:pt x="172587" y="13674"/>
                    <a:pt x="166310" y="13401"/>
                    <a:pt x="196189" y="13492"/>
                  </a:cubicBezTo>
                  <a:cubicBezTo>
                    <a:pt x="226068" y="13583"/>
                    <a:pt x="299241" y="14038"/>
                    <a:pt x="342172" y="14038"/>
                  </a:cubicBezTo>
                  <a:cubicBezTo>
                    <a:pt x="385103" y="14038"/>
                    <a:pt x="435174" y="13583"/>
                    <a:pt x="453774" y="13492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223" name="Google Shape;223;p4"/>
            <p:cNvSpPr/>
            <p:nvPr/>
          </p:nvSpPr>
          <p:spPr>
            <a:xfrm>
              <a:off x="-1426870" y="4692558"/>
              <a:ext cx="11344350" cy="350950"/>
            </a:xfrm>
            <a:custGeom>
              <a:rect b="b" l="l" r="r" t="t"/>
              <a:pathLst>
                <a:path extrusionOk="0" h="14038" w="453774">
                  <a:moveTo>
                    <a:pt x="0" y="395"/>
                  </a:moveTo>
                  <a:cubicBezTo>
                    <a:pt x="13416" y="350"/>
                    <a:pt x="61122" y="122"/>
                    <a:pt x="80495" y="122"/>
                  </a:cubicBezTo>
                  <a:cubicBezTo>
                    <a:pt x="99868" y="122"/>
                    <a:pt x="108463" y="-287"/>
                    <a:pt x="116240" y="395"/>
                  </a:cubicBezTo>
                  <a:cubicBezTo>
                    <a:pt x="124017" y="1077"/>
                    <a:pt x="123517" y="2214"/>
                    <a:pt x="127155" y="4215"/>
                  </a:cubicBezTo>
                  <a:cubicBezTo>
                    <a:pt x="130793" y="6216"/>
                    <a:pt x="132112" y="10855"/>
                    <a:pt x="138069" y="12401"/>
                  </a:cubicBezTo>
                  <a:cubicBezTo>
                    <a:pt x="144027" y="13947"/>
                    <a:pt x="153213" y="13310"/>
                    <a:pt x="162900" y="13492"/>
                  </a:cubicBezTo>
                  <a:cubicBezTo>
                    <a:pt x="172587" y="13674"/>
                    <a:pt x="166310" y="13401"/>
                    <a:pt x="196189" y="13492"/>
                  </a:cubicBezTo>
                  <a:cubicBezTo>
                    <a:pt x="226068" y="13583"/>
                    <a:pt x="299241" y="14038"/>
                    <a:pt x="342172" y="14038"/>
                  </a:cubicBezTo>
                  <a:cubicBezTo>
                    <a:pt x="385103" y="14038"/>
                    <a:pt x="435174" y="13583"/>
                    <a:pt x="453774" y="13492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grpSp>
          <p:nvGrpSpPr>
            <p:cNvPr id="224" name="Google Shape;224;p4"/>
            <p:cNvGrpSpPr/>
            <p:nvPr/>
          </p:nvGrpSpPr>
          <p:grpSpPr>
            <a:xfrm>
              <a:off x="334300" y="4829049"/>
              <a:ext cx="771403" cy="288460"/>
              <a:chOff x="8164200" y="4855049"/>
              <a:chExt cx="771403" cy="288460"/>
            </a:xfrm>
          </p:grpSpPr>
          <p:sp>
            <p:nvSpPr>
              <p:cNvPr id="225" name="Google Shape;225;p4"/>
              <p:cNvSpPr/>
              <p:nvPr/>
            </p:nvSpPr>
            <p:spPr>
              <a:xfrm>
                <a:off x="8675803" y="4883709"/>
                <a:ext cx="259800" cy="2598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4"/>
              <p:cNvSpPr/>
              <p:nvPr/>
            </p:nvSpPr>
            <p:spPr>
              <a:xfrm>
                <a:off x="8491821" y="4855050"/>
                <a:ext cx="111900" cy="1119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4"/>
              <p:cNvSpPr/>
              <p:nvPr/>
            </p:nvSpPr>
            <p:spPr>
              <a:xfrm>
                <a:off x="8164200" y="4855049"/>
                <a:ext cx="259800" cy="259800"/>
              </a:xfrm>
              <a:prstGeom prst="star4">
                <a:avLst>
                  <a:gd fmla="val 12500" name="adj"/>
                </a:avLst>
              </a:prstGeom>
              <a:solidFill>
                <a:schemeClr val="accen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8" name="Google Shape;228;p4"/>
            <p:cNvGrpSpPr/>
            <p:nvPr/>
          </p:nvGrpSpPr>
          <p:grpSpPr>
            <a:xfrm>
              <a:off x="1270875" y="4784224"/>
              <a:ext cx="331646" cy="342864"/>
              <a:chOff x="8489950" y="332499"/>
              <a:chExt cx="331646" cy="342864"/>
            </a:xfrm>
          </p:grpSpPr>
          <p:sp>
            <p:nvSpPr>
              <p:cNvPr id="229" name="Google Shape;229;p4"/>
              <p:cNvSpPr/>
              <p:nvPr/>
            </p:nvSpPr>
            <p:spPr>
              <a:xfrm>
                <a:off x="8709696" y="563463"/>
                <a:ext cx="111900" cy="1119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4"/>
              <p:cNvSpPr/>
              <p:nvPr/>
            </p:nvSpPr>
            <p:spPr>
              <a:xfrm>
                <a:off x="8489950" y="332499"/>
                <a:ext cx="259800" cy="259800"/>
              </a:xfrm>
              <a:prstGeom prst="star4">
                <a:avLst>
                  <a:gd fmla="val 12500" name="adj"/>
                </a:avLst>
              </a:prstGeom>
              <a:solidFill>
                <a:schemeClr val="accen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LANK_1_1_1_1_1_1_1_1">
    <p:spTree>
      <p:nvGrpSpPr>
        <p:cNvPr id="1737" name="Shape 1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38" name="Google Shape;1738;p31"/>
          <p:cNvGrpSpPr/>
          <p:nvPr/>
        </p:nvGrpSpPr>
        <p:grpSpPr>
          <a:xfrm>
            <a:off x="75" y="50"/>
            <a:ext cx="9144183" cy="5413256"/>
            <a:chOff x="1619453" y="1201199"/>
            <a:chExt cx="3959892" cy="2344213"/>
          </a:xfrm>
        </p:grpSpPr>
        <p:sp>
          <p:nvSpPr>
            <p:cNvPr id="1739" name="Google Shape;1739;p31"/>
            <p:cNvSpPr/>
            <p:nvPr/>
          </p:nvSpPr>
          <p:spPr>
            <a:xfrm>
              <a:off x="1808797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0" name="Google Shape;1740;p31"/>
            <p:cNvSpPr/>
            <p:nvPr/>
          </p:nvSpPr>
          <p:spPr>
            <a:xfrm>
              <a:off x="1980572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1" name="Google Shape;1741;p31"/>
            <p:cNvSpPr/>
            <p:nvPr/>
          </p:nvSpPr>
          <p:spPr>
            <a:xfrm>
              <a:off x="2152372" y="1201199"/>
              <a:ext cx="0" cy="2344213"/>
            </a:xfrm>
            <a:custGeom>
              <a:rect b="b" l="l" r="r" t="t"/>
              <a:pathLst>
                <a:path extrusionOk="0" fill="none" h="107164" w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2" name="Google Shape;1742;p31"/>
            <p:cNvSpPr/>
            <p:nvPr/>
          </p:nvSpPr>
          <p:spPr>
            <a:xfrm>
              <a:off x="2324147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3" name="Google Shape;1743;p31"/>
            <p:cNvSpPr/>
            <p:nvPr/>
          </p:nvSpPr>
          <p:spPr>
            <a:xfrm>
              <a:off x="2495972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4" name="Google Shape;1744;p31"/>
            <p:cNvSpPr/>
            <p:nvPr/>
          </p:nvSpPr>
          <p:spPr>
            <a:xfrm>
              <a:off x="2667747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5" name="Google Shape;1745;p31"/>
            <p:cNvSpPr/>
            <p:nvPr/>
          </p:nvSpPr>
          <p:spPr>
            <a:xfrm>
              <a:off x="2839522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6" name="Google Shape;1746;p31"/>
            <p:cNvSpPr/>
            <p:nvPr/>
          </p:nvSpPr>
          <p:spPr>
            <a:xfrm>
              <a:off x="3011322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7" name="Google Shape;1747;p31"/>
            <p:cNvSpPr/>
            <p:nvPr/>
          </p:nvSpPr>
          <p:spPr>
            <a:xfrm>
              <a:off x="3183097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8" name="Google Shape;1748;p31"/>
            <p:cNvSpPr/>
            <p:nvPr/>
          </p:nvSpPr>
          <p:spPr>
            <a:xfrm>
              <a:off x="3354897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9" name="Google Shape;1749;p31"/>
            <p:cNvSpPr/>
            <p:nvPr/>
          </p:nvSpPr>
          <p:spPr>
            <a:xfrm>
              <a:off x="3526672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0" name="Google Shape;1750;p31"/>
            <p:cNvSpPr/>
            <p:nvPr/>
          </p:nvSpPr>
          <p:spPr>
            <a:xfrm>
              <a:off x="3698472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1" name="Google Shape;1751;p31"/>
            <p:cNvSpPr/>
            <p:nvPr/>
          </p:nvSpPr>
          <p:spPr>
            <a:xfrm>
              <a:off x="3870247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2" name="Google Shape;1752;p31"/>
            <p:cNvSpPr/>
            <p:nvPr/>
          </p:nvSpPr>
          <p:spPr>
            <a:xfrm>
              <a:off x="4042047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3" name="Google Shape;1753;p31"/>
            <p:cNvSpPr/>
            <p:nvPr/>
          </p:nvSpPr>
          <p:spPr>
            <a:xfrm>
              <a:off x="4213821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4" name="Google Shape;1754;p31"/>
            <p:cNvSpPr/>
            <p:nvPr/>
          </p:nvSpPr>
          <p:spPr>
            <a:xfrm>
              <a:off x="4385596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5" name="Google Shape;1755;p31"/>
            <p:cNvSpPr/>
            <p:nvPr/>
          </p:nvSpPr>
          <p:spPr>
            <a:xfrm>
              <a:off x="4557396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6" name="Google Shape;1756;p31"/>
            <p:cNvSpPr/>
            <p:nvPr/>
          </p:nvSpPr>
          <p:spPr>
            <a:xfrm>
              <a:off x="4729171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7" name="Google Shape;1757;p31"/>
            <p:cNvSpPr/>
            <p:nvPr/>
          </p:nvSpPr>
          <p:spPr>
            <a:xfrm>
              <a:off x="4900971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8" name="Google Shape;1758;p31"/>
            <p:cNvSpPr/>
            <p:nvPr/>
          </p:nvSpPr>
          <p:spPr>
            <a:xfrm>
              <a:off x="5072746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9" name="Google Shape;1759;p31"/>
            <p:cNvSpPr/>
            <p:nvPr/>
          </p:nvSpPr>
          <p:spPr>
            <a:xfrm>
              <a:off x="5244546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0" name="Google Shape;1760;p31"/>
            <p:cNvSpPr/>
            <p:nvPr/>
          </p:nvSpPr>
          <p:spPr>
            <a:xfrm>
              <a:off x="5416321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1" name="Google Shape;1761;p31"/>
            <p:cNvSpPr/>
            <p:nvPr/>
          </p:nvSpPr>
          <p:spPr>
            <a:xfrm>
              <a:off x="1619453" y="1362125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2" name="Google Shape;1762;p31"/>
            <p:cNvSpPr/>
            <p:nvPr/>
          </p:nvSpPr>
          <p:spPr>
            <a:xfrm>
              <a:off x="1619453" y="1533925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3" name="Google Shape;1763;p31"/>
            <p:cNvSpPr/>
            <p:nvPr/>
          </p:nvSpPr>
          <p:spPr>
            <a:xfrm>
              <a:off x="1619453" y="1705700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4" name="Google Shape;1764;p31"/>
            <p:cNvSpPr/>
            <p:nvPr/>
          </p:nvSpPr>
          <p:spPr>
            <a:xfrm>
              <a:off x="1619453" y="1877475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5" name="Google Shape;1765;p31"/>
            <p:cNvSpPr/>
            <p:nvPr/>
          </p:nvSpPr>
          <p:spPr>
            <a:xfrm>
              <a:off x="1619453" y="2049275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6" name="Google Shape;1766;p31"/>
            <p:cNvSpPr/>
            <p:nvPr/>
          </p:nvSpPr>
          <p:spPr>
            <a:xfrm>
              <a:off x="1619453" y="2221050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7" name="Google Shape;1767;p31"/>
            <p:cNvSpPr/>
            <p:nvPr/>
          </p:nvSpPr>
          <p:spPr>
            <a:xfrm>
              <a:off x="1619453" y="2392824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8" name="Google Shape;1768;p31"/>
            <p:cNvSpPr/>
            <p:nvPr/>
          </p:nvSpPr>
          <p:spPr>
            <a:xfrm>
              <a:off x="1619453" y="2564624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9" name="Google Shape;1769;p31"/>
            <p:cNvSpPr/>
            <p:nvPr/>
          </p:nvSpPr>
          <p:spPr>
            <a:xfrm>
              <a:off x="1619453" y="2736424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0" name="Google Shape;1770;p31"/>
            <p:cNvSpPr/>
            <p:nvPr/>
          </p:nvSpPr>
          <p:spPr>
            <a:xfrm>
              <a:off x="1619453" y="2908199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1" name="Google Shape;1771;p31"/>
            <p:cNvSpPr/>
            <p:nvPr/>
          </p:nvSpPr>
          <p:spPr>
            <a:xfrm>
              <a:off x="1619453" y="3079999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2" name="Google Shape;1772;p31"/>
            <p:cNvSpPr/>
            <p:nvPr/>
          </p:nvSpPr>
          <p:spPr>
            <a:xfrm>
              <a:off x="1619453" y="3251774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3" name="Google Shape;1773;p31"/>
            <p:cNvSpPr/>
            <p:nvPr/>
          </p:nvSpPr>
          <p:spPr>
            <a:xfrm>
              <a:off x="1619453" y="3423548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774" name="Google Shape;1774;p31"/>
          <p:cNvPicPr preferRelativeResize="0"/>
          <p:nvPr/>
        </p:nvPicPr>
        <p:blipFill rotWithShape="1">
          <a:blip r:embed="rId2">
            <a:alphaModFix/>
          </a:blip>
          <a:srcRect b="12005" l="12492" r="12342" t="18400"/>
          <a:stretch/>
        </p:blipFill>
        <p:spPr>
          <a:xfrm>
            <a:off x="8552275" y="3029175"/>
            <a:ext cx="1377700" cy="12755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5" name="Google Shape;1775;p31"/>
          <p:cNvPicPr preferRelativeResize="0"/>
          <p:nvPr/>
        </p:nvPicPr>
        <p:blipFill rotWithShape="1">
          <a:blip r:embed="rId2">
            <a:alphaModFix/>
          </a:blip>
          <a:srcRect b="12005" l="12492" r="12342" t="18400"/>
          <a:stretch/>
        </p:blipFill>
        <p:spPr>
          <a:xfrm>
            <a:off x="-248325" y="592308"/>
            <a:ext cx="1452025" cy="13443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2" name="Google Shape;232;p5"/>
          <p:cNvGrpSpPr/>
          <p:nvPr/>
        </p:nvGrpSpPr>
        <p:grpSpPr>
          <a:xfrm>
            <a:off x="75" y="50"/>
            <a:ext cx="9144183" cy="5413256"/>
            <a:chOff x="1619453" y="1201199"/>
            <a:chExt cx="3959892" cy="2344213"/>
          </a:xfrm>
        </p:grpSpPr>
        <p:sp>
          <p:nvSpPr>
            <p:cNvPr id="233" name="Google Shape;233;p5"/>
            <p:cNvSpPr/>
            <p:nvPr/>
          </p:nvSpPr>
          <p:spPr>
            <a:xfrm>
              <a:off x="1808797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5"/>
            <p:cNvSpPr/>
            <p:nvPr/>
          </p:nvSpPr>
          <p:spPr>
            <a:xfrm>
              <a:off x="1980572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5"/>
            <p:cNvSpPr/>
            <p:nvPr/>
          </p:nvSpPr>
          <p:spPr>
            <a:xfrm>
              <a:off x="2152372" y="1201199"/>
              <a:ext cx="0" cy="2344213"/>
            </a:xfrm>
            <a:custGeom>
              <a:rect b="b" l="l" r="r" t="t"/>
              <a:pathLst>
                <a:path extrusionOk="0" fill="none" h="107164" w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5"/>
            <p:cNvSpPr/>
            <p:nvPr/>
          </p:nvSpPr>
          <p:spPr>
            <a:xfrm>
              <a:off x="2324147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5"/>
            <p:cNvSpPr/>
            <p:nvPr/>
          </p:nvSpPr>
          <p:spPr>
            <a:xfrm>
              <a:off x="2495972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5"/>
            <p:cNvSpPr/>
            <p:nvPr/>
          </p:nvSpPr>
          <p:spPr>
            <a:xfrm>
              <a:off x="2667747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5"/>
            <p:cNvSpPr/>
            <p:nvPr/>
          </p:nvSpPr>
          <p:spPr>
            <a:xfrm>
              <a:off x="2839522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5"/>
            <p:cNvSpPr/>
            <p:nvPr/>
          </p:nvSpPr>
          <p:spPr>
            <a:xfrm>
              <a:off x="3011322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5"/>
            <p:cNvSpPr/>
            <p:nvPr/>
          </p:nvSpPr>
          <p:spPr>
            <a:xfrm>
              <a:off x="3183097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5"/>
            <p:cNvSpPr/>
            <p:nvPr/>
          </p:nvSpPr>
          <p:spPr>
            <a:xfrm>
              <a:off x="3354897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5"/>
            <p:cNvSpPr/>
            <p:nvPr/>
          </p:nvSpPr>
          <p:spPr>
            <a:xfrm>
              <a:off x="3526672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5"/>
            <p:cNvSpPr/>
            <p:nvPr/>
          </p:nvSpPr>
          <p:spPr>
            <a:xfrm>
              <a:off x="3698472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5"/>
            <p:cNvSpPr/>
            <p:nvPr/>
          </p:nvSpPr>
          <p:spPr>
            <a:xfrm>
              <a:off x="3870247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5"/>
            <p:cNvSpPr/>
            <p:nvPr/>
          </p:nvSpPr>
          <p:spPr>
            <a:xfrm>
              <a:off x="4042047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5"/>
            <p:cNvSpPr/>
            <p:nvPr/>
          </p:nvSpPr>
          <p:spPr>
            <a:xfrm>
              <a:off x="4213821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5"/>
            <p:cNvSpPr/>
            <p:nvPr/>
          </p:nvSpPr>
          <p:spPr>
            <a:xfrm>
              <a:off x="4385596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5"/>
            <p:cNvSpPr/>
            <p:nvPr/>
          </p:nvSpPr>
          <p:spPr>
            <a:xfrm>
              <a:off x="4557396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5"/>
            <p:cNvSpPr/>
            <p:nvPr/>
          </p:nvSpPr>
          <p:spPr>
            <a:xfrm>
              <a:off x="4729171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5"/>
            <p:cNvSpPr/>
            <p:nvPr/>
          </p:nvSpPr>
          <p:spPr>
            <a:xfrm>
              <a:off x="4900971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5"/>
            <p:cNvSpPr/>
            <p:nvPr/>
          </p:nvSpPr>
          <p:spPr>
            <a:xfrm>
              <a:off x="5072746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5"/>
            <p:cNvSpPr/>
            <p:nvPr/>
          </p:nvSpPr>
          <p:spPr>
            <a:xfrm>
              <a:off x="5244546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5"/>
            <p:cNvSpPr/>
            <p:nvPr/>
          </p:nvSpPr>
          <p:spPr>
            <a:xfrm>
              <a:off x="5416321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5"/>
            <p:cNvSpPr/>
            <p:nvPr/>
          </p:nvSpPr>
          <p:spPr>
            <a:xfrm>
              <a:off x="1619453" y="1362125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5"/>
            <p:cNvSpPr/>
            <p:nvPr/>
          </p:nvSpPr>
          <p:spPr>
            <a:xfrm>
              <a:off x="1619453" y="1533925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5"/>
            <p:cNvSpPr/>
            <p:nvPr/>
          </p:nvSpPr>
          <p:spPr>
            <a:xfrm>
              <a:off x="1619453" y="1705700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5"/>
            <p:cNvSpPr/>
            <p:nvPr/>
          </p:nvSpPr>
          <p:spPr>
            <a:xfrm>
              <a:off x="1619453" y="1877475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5"/>
            <p:cNvSpPr/>
            <p:nvPr/>
          </p:nvSpPr>
          <p:spPr>
            <a:xfrm>
              <a:off x="1619453" y="2049275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5"/>
            <p:cNvSpPr/>
            <p:nvPr/>
          </p:nvSpPr>
          <p:spPr>
            <a:xfrm>
              <a:off x="1619453" y="2221050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5"/>
            <p:cNvSpPr/>
            <p:nvPr/>
          </p:nvSpPr>
          <p:spPr>
            <a:xfrm>
              <a:off x="1619453" y="2392824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5"/>
            <p:cNvSpPr/>
            <p:nvPr/>
          </p:nvSpPr>
          <p:spPr>
            <a:xfrm>
              <a:off x="1619453" y="2564624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5"/>
            <p:cNvSpPr/>
            <p:nvPr/>
          </p:nvSpPr>
          <p:spPr>
            <a:xfrm>
              <a:off x="1619453" y="2736424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5"/>
            <p:cNvSpPr/>
            <p:nvPr/>
          </p:nvSpPr>
          <p:spPr>
            <a:xfrm>
              <a:off x="1619453" y="2908199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5"/>
            <p:cNvSpPr/>
            <p:nvPr/>
          </p:nvSpPr>
          <p:spPr>
            <a:xfrm>
              <a:off x="1619453" y="3079999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5"/>
            <p:cNvSpPr/>
            <p:nvPr/>
          </p:nvSpPr>
          <p:spPr>
            <a:xfrm>
              <a:off x="1619453" y="3251774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5"/>
            <p:cNvSpPr/>
            <p:nvPr/>
          </p:nvSpPr>
          <p:spPr>
            <a:xfrm>
              <a:off x="1619453" y="3423548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8" name="Google Shape;268;p5"/>
          <p:cNvSpPr txBox="1"/>
          <p:nvPr>
            <p:ph idx="1" type="subTitle"/>
          </p:nvPr>
        </p:nvSpPr>
        <p:spPr>
          <a:xfrm>
            <a:off x="1105200" y="2900659"/>
            <a:ext cx="3314400" cy="63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69" name="Google Shape;269;p5"/>
          <p:cNvSpPr txBox="1"/>
          <p:nvPr>
            <p:ph idx="2" type="subTitle"/>
          </p:nvPr>
        </p:nvSpPr>
        <p:spPr>
          <a:xfrm>
            <a:off x="4724409" y="2900659"/>
            <a:ext cx="3314400" cy="63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70" name="Google Shape;270;p5"/>
          <p:cNvSpPr txBox="1"/>
          <p:nvPr>
            <p:ph type="title"/>
          </p:nvPr>
        </p:nvSpPr>
        <p:spPr>
          <a:xfrm>
            <a:off x="720000" y="557784"/>
            <a:ext cx="7704000" cy="63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71" name="Google Shape;271;p5"/>
          <p:cNvSpPr txBox="1"/>
          <p:nvPr>
            <p:ph idx="3" type="title"/>
          </p:nvPr>
        </p:nvSpPr>
        <p:spPr>
          <a:xfrm>
            <a:off x="1105200" y="2600809"/>
            <a:ext cx="33144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72" name="Google Shape;272;p5"/>
          <p:cNvSpPr txBox="1"/>
          <p:nvPr>
            <p:ph idx="4" type="title"/>
          </p:nvPr>
        </p:nvSpPr>
        <p:spPr>
          <a:xfrm>
            <a:off x="4724409" y="2600809"/>
            <a:ext cx="33144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grpSp>
        <p:nvGrpSpPr>
          <p:cNvPr id="273" name="Google Shape;273;p5"/>
          <p:cNvGrpSpPr/>
          <p:nvPr/>
        </p:nvGrpSpPr>
        <p:grpSpPr>
          <a:xfrm>
            <a:off x="-1630264" y="-189410"/>
            <a:ext cx="11764677" cy="790400"/>
            <a:chOff x="-1630264" y="-189410"/>
            <a:chExt cx="11764677" cy="790400"/>
          </a:xfrm>
        </p:grpSpPr>
        <p:sp>
          <p:nvSpPr>
            <p:cNvPr id="274" name="Google Shape;274;p5"/>
            <p:cNvSpPr/>
            <p:nvPr/>
          </p:nvSpPr>
          <p:spPr>
            <a:xfrm>
              <a:off x="-1158211" y="-189410"/>
              <a:ext cx="11292625" cy="790400"/>
            </a:xfrm>
            <a:custGeom>
              <a:rect b="b" l="l" r="r" t="t"/>
              <a:pathLst>
                <a:path extrusionOk="0" h="31616" w="451705">
                  <a:moveTo>
                    <a:pt x="408936" y="31471"/>
                  </a:moveTo>
                  <a:cubicBezTo>
                    <a:pt x="393614" y="31528"/>
                    <a:pt x="376241" y="31243"/>
                    <a:pt x="359381" y="31129"/>
                  </a:cubicBezTo>
                  <a:cubicBezTo>
                    <a:pt x="342521" y="31015"/>
                    <a:pt x="319167" y="31922"/>
                    <a:pt x="307775" y="30787"/>
                  </a:cubicBezTo>
                  <a:cubicBezTo>
                    <a:pt x="296383" y="29653"/>
                    <a:pt x="295586" y="26425"/>
                    <a:pt x="291029" y="24322"/>
                  </a:cubicBezTo>
                  <a:cubicBezTo>
                    <a:pt x="286472" y="22219"/>
                    <a:pt x="285105" y="19652"/>
                    <a:pt x="280434" y="18171"/>
                  </a:cubicBezTo>
                  <a:cubicBezTo>
                    <a:pt x="275763" y="16690"/>
                    <a:pt x="269782" y="15949"/>
                    <a:pt x="263004" y="15436"/>
                  </a:cubicBezTo>
                  <a:cubicBezTo>
                    <a:pt x="256226" y="14923"/>
                    <a:pt x="247626" y="15152"/>
                    <a:pt x="239765" y="15095"/>
                  </a:cubicBezTo>
                  <a:cubicBezTo>
                    <a:pt x="231905" y="15038"/>
                    <a:pt x="231904" y="15095"/>
                    <a:pt x="215841" y="15095"/>
                  </a:cubicBezTo>
                  <a:cubicBezTo>
                    <a:pt x="199778" y="15095"/>
                    <a:pt x="177279" y="15152"/>
                    <a:pt x="143388" y="15095"/>
                  </a:cubicBezTo>
                  <a:cubicBezTo>
                    <a:pt x="109497" y="15038"/>
                    <a:pt x="35458" y="14450"/>
                    <a:pt x="12494" y="14753"/>
                  </a:cubicBezTo>
                  <a:cubicBezTo>
                    <a:pt x="-10470" y="15056"/>
                    <a:pt x="5163" y="17465"/>
                    <a:pt x="5602" y="16912"/>
                  </a:cubicBezTo>
                  <a:cubicBezTo>
                    <a:pt x="6041" y="16359"/>
                    <a:pt x="13185" y="13325"/>
                    <a:pt x="15126" y="11436"/>
                  </a:cubicBezTo>
                  <a:cubicBezTo>
                    <a:pt x="17067" y="9547"/>
                    <a:pt x="14845" y="7353"/>
                    <a:pt x="17250" y="5579"/>
                  </a:cubicBezTo>
                  <a:cubicBezTo>
                    <a:pt x="19655" y="3806"/>
                    <a:pt x="21295" y="1535"/>
                    <a:pt x="29554" y="795"/>
                  </a:cubicBezTo>
                  <a:cubicBezTo>
                    <a:pt x="37813" y="55"/>
                    <a:pt x="44022" y="1080"/>
                    <a:pt x="66806" y="1137"/>
                  </a:cubicBezTo>
                  <a:cubicBezTo>
                    <a:pt x="89590" y="1194"/>
                    <a:pt x="127525" y="1194"/>
                    <a:pt x="166258" y="1137"/>
                  </a:cubicBezTo>
                  <a:cubicBezTo>
                    <a:pt x="204991" y="1080"/>
                    <a:pt x="257110" y="739"/>
                    <a:pt x="299203" y="796"/>
                  </a:cubicBezTo>
                  <a:cubicBezTo>
                    <a:pt x="341297" y="853"/>
                    <a:pt x="397744" y="-1426"/>
                    <a:pt x="418819" y="1479"/>
                  </a:cubicBezTo>
                  <a:cubicBezTo>
                    <a:pt x="439894" y="4384"/>
                    <a:pt x="423832" y="14580"/>
                    <a:pt x="425655" y="18225"/>
                  </a:cubicBezTo>
                  <a:cubicBezTo>
                    <a:pt x="427478" y="21870"/>
                    <a:pt x="425479" y="21257"/>
                    <a:pt x="429756" y="23351"/>
                  </a:cubicBezTo>
                  <a:cubicBezTo>
                    <a:pt x="434033" y="25445"/>
                    <a:pt x="454785" y="29434"/>
                    <a:pt x="451315" y="30787"/>
                  </a:cubicBezTo>
                  <a:cubicBezTo>
                    <a:pt x="447845" y="32140"/>
                    <a:pt x="424258" y="31414"/>
                    <a:pt x="408936" y="314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75" name="Google Shape;275;p5"/>
            <p:cNvSpPr/>
            <p:nvPr/>
          </p:nvSpPr>
          <p:spPr>
            <a:xfrm>
              <a:off x="-1630264" y="132557"/>
              <a:ext cx="11303750" cy="410925"/>
            </a:xfrm>
            <a:custGeom>
              <a:rect b="b" l="l" r="r" t="t"/>
              <a:pathLst>
                <a:path extrusionOk="0" h="16437" w="452150">
                  <a:moveTo>
                    <a:pt x="452150" y="16088"/>
                  </a:moveTo>
                  <a:cubicBezTo>
                    <a:pt x="439106" y="16088"/>
                    <a:pt x="392114" y="16031"/>
                    <a:pt x="373887" y="16088"/>
                  </a:cubicBezTo>
                  <a:cubicBezTo>
                    <a:pt x="355660" y="16145"/>
                    <a:pt x="350590" y="16487"/>
                    <a:pt x="342786" y="16430"/>
                  </a:cubicBezTo>
                  <a:cubicBezTo>
                    <a:pt x="334982" y="16373"/>
                    <a:pt x="331565" y="16487"/>
                    <a:pt x="327065" y="15746"/>
                  </a:cubicBezTo>
                  <a:cubicBezTo>
                    <a:pt x="322565" y="15006"/>
                    <a:pt x="320515" y="14265"/>
                    <a:pt x="315787" y="11987"/>
                  </a:cubicBezTo>
                  <a:cubicBezTo>
                    <a:pt x="311059" y="9709"/>
                    <a:pt x="307528" y="4013"/>
                    <a:pt x="298699" y="2076"/>
                  </a:cubicBezTo>
                  <a:cubicBezTo>
                    <a:pt x="289870" y="139"/>
                    <a:pt x="293117" y="709"/>
                    <a:pt x="262814" y="367"/>
                  </a:cubicBezTo>
                  <a:cubicBezTo>
                    <a:pt x="232511" y="25"/>
                    <a:pt x="160685" y="82"/>
                    <a:pt x="116883" y="25"/>
                  </a:cubicBezTo>
                  <a:cubicBezTo>
                    <a:pt x="73081" y="-32"/>
                    <a:pt x="19481" y="25"/>
                    <a:pt x="0" y="25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276" name="Google Shape;276;p5"/>
            <p:cNvSpPr/>
            <p:nvPr/>
          </p:nvSpPr>
          <p:spPr>
            <a:xfrm>
              <a:off x="-1596155" y="87717"/>
              <a:ext cx="11303750" cy="410925"/>
            </a:xfrm>
            <a:custGeom>
              <a:rect b="b" l="l" r="r" t="t"/>
              <a:pathLst>
                <a:path extrusionOk="0" h="16437" w="452150">
                  <a:moveTo>
                    <a:pt x="452150" y="16088"/>
                  </a:moveTo>
                  <a:cubicBezTo>
                    <a:pt x="439106" y="16088"/>
                    <a:pt x="392114" y="16031"/>
                    <a:pt x="373887" y="16088"/>
                  </a:cubicBezTo>
                  <a:cubicBezTo>
                    <a:pt x="355660" y="16145"/>
                    <a:pt x="350590" y="16487"/>
                    <a:pt x="342786" y="16430"/>
                  </a:cubicBezTo>
                  <a:cubicBezTo>
                    <a:pt x="334982" y="16373"/>
                    <a:pt x="331565" y="16487"/>
                    <a:pt x="327065" y="15746"/>
                  </a:cubicBezTo>
                  <a:cubicBezTo>
                    <a:pt x="322565" y="15006"/>
                    <a:pt x="320515" y="14265"/>
                    <a:pt x="315787" y="11987"/>
                  </a:cubicBezTo>
                  <a:cubicBezTo>
                    <a:pt x="311059" y="9709"/>
                    <a:pt x="307528" y="4013"/>
                    <a:pt x="298699" y="2076"/>
                  </a:cubicBezTo>
                  <a:cubicBezTo>
                    <a:pt x="289870" y="139"/>
                    <a:pt x="293117" y="709"/>
                    <a:pt x="262814" y="367"/>
                  </a:cubicBezTo>
                  <a:cubicBezTo>
                    <a:pt x="232511" y="25"/>
                    <a:pt x="160685" y="82"/>
                    <a:pt x="116883" y="25"/>
                  </a:cubicBezTo>
                  <a:cubicBezTo>
                    <a:pt x="73081" y="-32"/>
                    <a:pt x="19481" y="25"/>
                    <a:pt x="0" y="25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grpSp>
          <p:nvGrpSpPr>
            <p:cNvPr id="277" name="Google Shape;277;p5"/>
            <p:cNvGrpSpPr/>
            <p:nvPr/>
          </p:nvGrpSpPr>
          <p:grpSpPr>
            <a:xfrm>
              <a:off x="6406513" y="222225"/>
              <a:ext cx="346813" cy="186675"/>
              <a:chOff x="6406513" y="269575"/>
              <a:chExt cx="346813" cy="186675"/>
            </a:xfrm>
          </p:grpSpPr>
          <p:sp>
            <p:nvSpPr>
              <p:cNvPr id="278" name="Google Shape;278;p5"/>
              <p:cNvSpPr/>
              <p:nvPr/>
            </p:nvSpPr>
            <p:spPr>
              <a:xfrm>
                <a:off x="6641425" y="344350"/>
                <a:ext cx="111900" cy="1119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9" name="Google Shape;279;p5"/>
              <p:cNvSpPr/>
              <p:nvPr/>
            </p:nvSpPr>
            <p:spPr>
              <a:xfrm>
                <a:off x="6406513" y="269575"/>
                <a:ext cx="158700" cy="1587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80" name="Google Shape;280;p5"/>
            <p:cNvGrpSpPr/>
            <p:nvPr/>
          </p:nvGrpSpPr>
          <p:grpSpPr>
            <a:xfrm>
              <a:off x="8733500" y="-1"/>
              <a:ext cx="331646" cy="342864"/>
              <a:chOff x="8489950" y="332499"/>
              <a:chExt cx="331646" cy="342864"/>
            </a:xfrm>
          </p:grpSpPr>
          <p:sp>
            <p:nvSpPr>
              <p:cNvPr id="281" name="Google Shape;281;p5"/>
              <p:cNvSpPr/>
              <p:nvPr/>
            </p:nvSpPr>
            <p:spPr>
              <a:xfrm>
                <a:off x="8709696" y="563463"/>
                <a:ext cx="111900" cy="1119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" name="Google Shape;282;p5"/>
              <p:cNvSpPr/>
              <p:nvPr/>
            </p:nvSpPr>
            <p:spPr>
              <a:xfrm>
                <a:off x="8489950" y="332499"/>
                <a:ext cx="259800" cy="259800"/>
              </a:xfrm>
              <a:prstGeom prst="star4">
                <a:avLst>
                  <a:gd fmla="val 12500" name="adj"/>
                </a:avLst>
              </a:prstGeom>
              <a:solidFill>
                <a:schemeClr val="accen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83" name="Google Shape;283;p5"/>
          <p:cNvGrpSpPr/>
          <p:nvPr/>
        </p:nvGrpSpPr>
        <p:grpSpPr>
          <a:xfrm>
            <a:off x="-1570098" y="4560991"/>
            <a:ext cx="11522848" cy="761000"/>
            <a:chOff x="-1570098" y="4560991"/>
            <a:chExt cx="11522848" cy="761000"/>
          </a:xfrm>
        </p:grpSpPr>
        <p:sp>
          <p:nvSpPr>
            <p:cNvPr id="284" name="Google Shape;284;p5"/>
            <p:cNvSpPr/>
            <p:nvPr/>
          </p:nvSpPr>
          <p:spPr>
            <a:xfrm>
              <a:off x="-1570098" y="4560991"/>
              <a:ext cx="10957275" cy="761000"/>
            </a:xfrm>
            <a:custGeom>
              <a:rect b="b" l="l" r="r" t="t"/>
              <a:pathLst>
                <a:path extrusionOk="0" h="30440" w="438291">
                  <a:moveTo>
                    <a:pt x="4705" y="1314"/>
                  </a:moveTo>
                  <a:cubicBezTo>
                    <a:pt x="18603" y="-250"/>
                    <a:pt x="76749" y="258"/>
                    <a:pt x="96639" y="106"/>
                  </a:cubicBezTo>
                  <a:cubicBezTo>
                    <a:pt x="116529" y="-46"/>
                    <a:pt x="117867" y="-101"/>
                    <a:pt x="124043" y="401"/>
                  </a:cubicBezTo>
                  <a:cubicBezTo>
                    <a:pt x="130219" y="903"/>
                    <a:pt x="129533" y="982"/>
                    <a:pt x="133697" y="3116"/>
                  </a:cubicBezTo>
                  <a:cubicBezTo>
                    <a:pt x="137861" y="5250"/>
                    <a:pt x="142426" y="11432"/>
                    <a:pt x="149029" y="13204"/>
                  </a:cubicBezTo>
                  <a:cubicBezTo>
                    <a:pt x="155632" y="14976"/>
                    <a:pt x="164901" y="13659"/>
                    <a:pt x="173314" y="13750"/>
                  </a:cubicBezTo>
                  <a:cubicBezTo>
                    <a:pt x="181727" y="13841"/>
                    <a:pt x="189640" y="13841"/>
                    <a:pt x="199509" y="13750"/>
                  </a:cubicBezTo>
                  <a:cubicBezTo>
                    <a:pt x="209378" y="13659"/>
                    <a:pt x="217200" y="13295"/>
                    <a:pt x="232526" y="13204"/>
                  </a:cubicBezTo>
                  <a:cubicBezTo>
                    <a:pt x="247852" y="13113"/>
                    <a:pt x="259404" y="13204"/>
                    <a:pt x="291465" y="13204"/>
                  </a:cubicBezTo>
                  <a:cubicBezTo>
                    <a:pt x="323527" y="13204"/>
                    <a:pt x="401023" y="14259"/>
                    <a:pt x="424895" y="13204"/>
                  </a:cubicBezTo>
                  <a:cubicBezTo>
                    <a:pt x="448768" y="12149"/>
                    <a:pt x="433130" y="6931"/>
                    <a:pt x="434700" y="6873"/>
                  </a:cubicBezTo>
                  <a:cubicBezTo>
                    <a:pt x="436270" y="6816"/>
                    <a:pt x="434636" y="9305"/>
                    <a:pt x="434314" y="12859"/>
                  </a:cubicBezTo>
                  <a:cubicBezTo>
                    <a:pt x="433992" y="16413"/>
                    <a:pt x="437815" y="25412"/>
                    <a:pt x="432769" y="28199"/>
                  </a:cubicBezTo>
                  <a:cubicBezTo>
                    <a:pt x="427723" y="30986"/>
                    <a:pt x="415680" y="29491"/>
                    <a:pt x="404040" y="29581"/>
                  </a:cubicBezTo>
                  <a:cubicBezTo>
                    <a:pt x="392401" y="29672"/>
                    <a:pt x="386912" y="28882"/>
                    <a:pt x="362932" y="28742"/>
                  </a:cubicBezTo>
                  <a:cubicBezTo>
                    <a:pt x="338952" y="28602"/>
                    <a:pt x="299408" y="28462"/>
                    <a:pt x="260162" y="28742"/>
                  </a:cubicBezTo>
                  <a:cubicBezTo>
                    <a:pt x="220916" y="29022"/>
                    <a:pt x="168042" y="30280"/>
                    <a:pt x="127455" y="30420"/>
                  </a:cubicBezTo>
                  <a:cubicBezTo>
                    <a:pt x="86868" y="30560"/>
                    <a:pt x="35929" y="29931"/>
                    <a:pt x="16641" y="29581"/>
                  </a:cubicBezTo>
                  <a:cubicBezTo>
                    <a:pt x="-2647" y="29232"/>
                    <a:pt x="12472" y="30001"/>
                    <a:pt x="11727" y="28323"/>
                  </a:cubicBezTo>
                  <a:cubicBezTo>
                    <a:pt x="10982" y="26645"/>
                    <a:pt x="11919" y="22651"/>
                    <a:pt x="12173" y="19512"/>
                  </a:cubicBezTo>
                  <a:cubicBezTo>
                    <a:pt x="12427" y="16373"/>
                    <a:pt x="14494" y="12521"/>
                    <a:pt x="13249" y="9488"/>
                  </a:cubicBezTo>
                  <a:cubicBezTo>
                    <a:pt x="12004" y="6455"/>
                    <a:pt x="-9193" y="2878"/>
                    <a:pt x="4705" y="13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85" name="Google Shape;285;p5"/>
            <p:cNvSpPr/>
            <p:nvPr/>
          </p:nvSpPr>
          <p:spPr>
            <a:xfrm>
              <a:off x="-1391600" y="4642483"/>
              <a:ext cx="11344350" cy="350950"/>
            </a:xfrm>
            <a:custGeom>
              <a:rect b="b" l="l" r="r" t="t"/>
              <a:pathLst>
                <a:path extrusionOk="0" h="14038" w="453774">
                  <a:moveTo>
                    <a:pt x="0" y="395"/>
                  </a:moveTo>
                  <a:cubicBezTo>
                    <a:pt x="13416" y="350"/>
                    <a:pt x="61122" y="122"/>
                    <a:pt x="80495" y="122"/>
                  </a:cubicBezTo>
                  <a:cubicBezTo>
                    <a:pt x="99868" y="122"/>
                    <a:pt x="108463" y="-287"/>
                    <a:pt x="116240" y="395"/>
                  </a:cubicBezTo>
                  <a:cubicBezTo>
                    <a:pt x="124017" y="1077"/>
                    <a:pt x="123517" y="2214"/>
                    <a:pt x="127155" y="4215"/>
                  </a:cubicBezTo>
                  <a:cubicBezTo>
                    <a:pt x="130793" y="6216"/>
                    <a:pt x="132112" y="10855"/>
                    <a:pt x="138069" y="12401"/>
                  </a:cubicBezTo>
                  <a:cubicBezTo>
                    <a:pt x="144027" y="13947"/>
                    <a:pt x="153213" y="13310"/>
                    <a:pt x="162900" y="13492"/>
                  </a:cubicBezTo>
                  <a:cubicBezTo>
                    <a:pt x="172587" y="13674"/>
                    <a:pt x="166310" y="13401"/>
                    <a:pt x="196189" y="13492"/>
                  </a:cubicBezTo>
                  <a:cubicBezTo>
                    <a:pt x="226068" y="13583"/>
                    <a:pt x="299241" y="14038"/>
                    <a:pt x="342172" y="14038"/>
                  </a:cubicBezTo>
                  <a:cubicBezTo>
                    <a:pt x="385103" y="14038"/>
                    <a:pt x="435174" y="13583"/>
                    <a:pt x="453774" y="13492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286" name="Google Shape;286;p5"/>
            <p:cNvSpPr/>
            <p:nvPr/>
          </p:nvSpPr>
          <p:spPr>
            <a:xfrm>
              <a:off x="-1426870" y="4692558"/>
              <a:ext cx="11344350" cy="350950"/>
            </a:xfrm>
            <a:custGeom>
              <a:rect b="b" l="l" r="r" t="t"/>
              <a:pathLst>
                <a:path extrusionOk="0" h="14038" w="453774">
                  <a:moveTo>
                    <a:pt x="0" y="395"/>
                  </a:moveTo>
                  <a:cubicBezTo>
                    <a:pt x="13416" y="350"/>
                    <a:pt x="61122" y="122"/>
                    <a:pt x="80495" y="122"/>
                  </a:cubicBezTo>
                  <a:cubicBezTo>
                    <a:pt x="99868" y="122"/>
                    <a:pt x="108463" y="-287"/>
                    <a:pt x="116240" y="395"/>
                  </a:cubicBezTo>
                  <a:cubicBezTo>
                    <a:pt x="124017" y="1077"/>
                    <a:pt x="123517" y="2214"/>
                    <a:pt x="127155" y="4215"/>
                  </a:cubicBezTo>
                  <a:cubicBezTo>
                    <a:pt x="130793" y="6216"/>
                    <a:pt x="132112" y="10855"/>
                    <a:pt x="138069" y="12401"/>
                  </a:cubicBezTo>
                  <a:cubicBezTo>
                    <a:pt x="144027" y="13947"/>
                    <a:pt x="153213" y="13310"/>
                    <a:pt x="162900" y="13492"/>
                  </a:cubicBezTo>
                  <a:cubicBezTo>
                    <a:pt x="172587" y="13674"/>
                    <a:pt x="166310" y="13401"/>
                    <a:pt x="196189" y="13492"/>
                  </a:cubicBezTo>
                  <a:cubicBezTo>
                    <a:pt x="226068" y="13583"/>
                    <a:pt x="299241" y="14038"/>
                    <a:pt x="342172" y="14038"/>
                  </a:cubicBezTo>
                  <a:cubicBezTo>
                    <a:pt x="385103" y="14038"/>
                    <a:pt x="435174" y="13583"/>
                    <a:pt x="453774" y="13492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grpSp>
          <p:nvGrpSpPr>
            <p:cNvPr id="287" name="Google Shape;287;p5"/>
            <p:cNvGrpSpPr/>
            <p:nvPr/>
          </p:nvGrpSpPr>
          <p:grpSpPr>
            <a:xfrm>
              <a:off x="334300" y="4829049"/>
              <a:ext cx="771403" cy="288460"/>
              <a:chOff x="8164200" y="4855049"/>
              <a:chExt cx="771403" cy="288460"/>
            </a:xfrm>
          </p:grpSpPr>
          <p:sp>
            <p:nvSpPr>
              <p:cNvPr id="288" name="Google Shape;288;p5"/>
              <p:cNvSpPr/>
              <p:nvPr/>
            </p:nvSpPr>
            <p:spPr>
              <a:xfrm>
                <a:off x="8675803" y="4883709"/>
                <a:ext cx="259800" cy="2598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9" name="Google Shape;289;p5"/>
              <p:cNvSpPr/>
              <p:nvPr/>
            </p:nvSpPr>
            <p:spPr>
              <a:xfrm>
                <a:off x="8491821" y="4855050"/>
                <a:ext cx="111900" cy="1119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" name="Google Shape;290;p5"/>
              <p:cNvSpPr/>
              <p:nvPr/>
            </p:nvSpPr>
            <p:spPr>
              <a:xfrm>
                <a:off x="8164200" y="4855049"/>
                <a:ext cx="259800" cy="259800"/>
              </a:xfrm>
              <a:prstGeom prst="star4">
                <a:avLst>
                  <a:gd fmla="val 12500" name="adj"/>
                </a:avLst>
              </a:prstGeom>
              <a:solidFill>
                <a:schemeClr val="accen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91" name="Google Shape;291;p5"/>
            <p:cNvGrpSpPr/>
            <p:nvPr/>
          </p:nvGrpSpPr>
          <p:grpSpPr>
            <a:xfrm>
              <a:off x="1270875" y="4784224"/>
              <a:ext cx="331646" cy="342864"/>
              <a:chOff x="8489950" y="332499"/>
              <a:chExt cx="331646" cy="342864"/>
            </a:xfrm>
          </p:grpSpPr>
          <p:sp>
            <p:nvSpPr>
              <p:cNvPr id="292" name="Google Shape;292;p5"/>
              <p:cNvSpPr/>
              <p:nvPr/>
            </p:nvSpPr>
            <p:spPr>
              <a:xfrm>
                <a:off x="8709696" y="563463"/>
                <a:ext cx="111900" cy="1119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" name="Google Shape;293;p5"/>
              <p:cNvSpPr/>
              <p:nvPr/>
            </p:nvSpPr>
            <p:spPr>
              <a:xfrm>
                <a:off x="8489950" y="332499"/>
                <a:ext cx="259800" cy="259800"/>
              </a:xfrm>
              <a:prstGeom prst="star4">
                <a:avLst>
                  <a:gd fmla="val 12500" name="adj"/>
                </a:avLst>
              </a:prstGeom>
              <a:solidFill>
                <a:schemeClr val="accen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5" name="Google Shape;295;p6"/>
          <p:cNvGrpSpPr/>
          <p:nvPr/>
        </p:nvGrpSpPr>
        <p:grpSpPr>
          <a:xfrm>
            <a:off x="75" y="50"/>
            <a:ext cx="9144183" cy="5413256"/>
            <a:chOff x="1619453" y="1201199"/>
            <a:chExt cx="3959892" cy="2344213"/>
          </a:xfrm>
        </p:grpSpPr>
        <p:sp>
          <p:nvSpPr>
            <p:cNvPr id="296" name="Google Shape;296;p6"/>
            <p:cNvSpPr/>
            <p:nvPr/>
          </p:nvSpPr>
          <p:spPr>
            <a:xfrm>
              <a:off x="1808797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6"/>
            <p:cNvSpPr/>
            <p:nvPr/>
          </p:nvSpPr>
          <p:spPr>
            <a:xfrm>
              <a:off x="1980572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6"/>
            <p:cNvSpPr/>
            <p:nvPr/>
          </p:nvSpPr>
          <p:spPr>
            <a:xfrm>
              <a:off x="2152372" y="1201199"/>
              <a:ext cx="0" cy="2344213"/>
            </a:xfrm>
            <a:custGeom>
              <a:rect b="b" l="l" r="r" t="t"/>
              <a:pathLst>
                <a:path extrusionOk="0" fill="none" h="107164" w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6"/>
            <p:cNvSpPr/>
            <p:nvPr/>
          </p:nvSpPr>
          <p:spPr>
            <a:xfrm>
              <a:off x="2324147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6"/>
            <p:cNvSpPr/>
            <p:nvPr/>
          </p:nvSpPr>
          <p:spPr>
            <a:xfrm>
              <a:off x="2495972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6"/>
            <p:cNvSpPr/>
            <p:nvPr/>
          </p:nvSpPr>
          <p:spPr>
            <a:xfrm>
              <a:off x="2667747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6"/>
            <p:cNvSpPr/>
            <p:nvPr/>
          </p:nvSpPr>
          <p:spPr>
            <a:xfrm>
              <a:off x="2839522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6"/>
            <p:cNvSpPr/>
            <p:nvPr/>
          </p:nvSpPr>
          <p:spPr>
            <a:xfrm>
              <a:off x="3011322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6"/>
            <p:cNvSpPr/>
            <p:nvPr/>
          </p:nvSpPr>
          <p:spPr>
            <a:xfrm>
              <a:off x="3183097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6"/>
            <p:cNvSpPr/>
            <p:nvPr/>
          </p:nvSpPr>
          <p:spPr>
            <a:xfrm>
              <a:off x="3354897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6"/>
            <p:cNvSpPr/>
            <p:nvPr/>
          </p:nvSpPr>
          <p:spPr>
            <a:xfrm>
              <a:off x="3526672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6"/>
            <p:cNvSpPr/>
            <p:nvPr/>
          </p:nvSpPr>
          <p:spPr>
            <a:xfrm>
              <a:off x="3698472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6"/>
            <p:cNvSpPr/>
            <p:nvPr/>
          </p:nvSpPr>
          <p:spPr>
            <a:xfrm>
              <a:off x="3870247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6"/>
            <p:cNvSpPr/>
            <p:nvPr/>
          </p:nvSpPr>
          <p:spPr>
            <a:xfrm>
              <a:off x="4042047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6"/>
            <p:cNvSpPr/>
            <p:nvPr/>
          </p:nvSpPr>
          <p:spPr>
            <a:xfrm>
              <a:off x="4213821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6"/>
            <p:cNvSpPr/>
            <p:nvPr/>
          </p:nvSpPr>
          <p:spPr>
            <a:xfrm>
              <a:off x="4385596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6"/>
            <p:cNvSpPr/>
            <p:nvPr/>
          </p:nvSpPr>
          <p:spPr>
            <a:xfrm>
              <a:off x="4557396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6"/>
            <p:cNvSpPr/>
            <p:nvPr/>
          </p:nvSpPr>
          <p:spPr>
            <a:xfrm>
              <a:off x="4729171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6"/>
            <p:cNvSpPr/>
            <p:nvPr/>
          </p:nvSpPr>
          <p:spPr>
            <a:xfrm>
              <a:off x="4900971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6"/>
            <p:cNvSpPr/>
            <p:nvPr/>
          </p:nvSpPr>
          <p:spPr>
            <a:xfrm>
              <a:off x="5072746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6"/>
            <p:cNvSpPr/>
            <p:nvPr/>
          </p:nvSpPr>
          <p:spPr>
            <a:xfrm>
              <a:off x="5244546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6"/>
            <p:cNvSpPr/>
            <p:nvPr/>
          </p:nvSpPr>
          <p:spPr>
            <a:xfrm>
              <a:off x="5416321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6"/>
            <p:cNvSpPr/>
            <p:nvPr/>
          </p:nvSpPr>
          <p:spPr>
            <a:xfrm>
              <a:off x="1619453" y="1362125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6"/>
            <p:cNvSpPr/>
            <p:nvPr/>
          </p:nvSpPr>
          <p:spPr>
            <a:xfrm>
              <a:off x="1619453" y="1533925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6"/>
            <p:cNvSpPr/>
            <p:nvPr/>
          </p:nvSpPr>
          <p:spPr>
            <a:xfrm>
              <a:off x="1619453" y="1705700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6"/>
            <p:cNvSpPr/>
            <p:nvPr/>
          </p:nvSpPr>
          <p:spPr>
            <a:xfrm>
              <a:off x="1619453" y="1877475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6"/>
            <p:cNvSpPr/>
            <p:nvPr/>
          </p:nvSpPr>
          <p:spPr>
            <a:xfrm>
              <a:off x="1619453" y="2049275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6"/>
            <p:cNvSpPr/>
            <p:nvPr/>
          </p:nvSpPr>
          <p:spPr>
            <a:xfrm>
              <a:off x="1619453" y="2221050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6"/>
            <p:cNvSpPr/>
            <p:nvPr/>
          </p:nvSpPr>
          <p:spPr>
            <a:xfrm>
              <a:off x="1619453" y="2392824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6"/>
            <p:cNvSpPr/>
            <p:nvPr/>
          </p:nvSpPr>
          <p:spPr>
            <a:xfrm>
              <a:off x="1619453" y="2564624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6"/>
            <p:cNvSpPr/>
            <p:nvPr/>
          </p:nvSpPr>
          <p:spPr>
            <a:xfrm>
              <a:off x="1619453" y="2736424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6"/>
            <p:cNvSpPr/>
            <p:nvPr/>
          </p:nvSpPr>
          <p:spPr>
            <a:xfrm>
              <a:off x="1619453" y="2908199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6"/>
            <p:cNvSpPr/>
            <p:nvPr/>
          </p:nvSpPr>
          <p:spPr>
            <a:xfrm>
              <a:off x="1619453" y="3079999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6"/>
            <p:cNvSpPr/>
            <p:nvPr/>
          </p:nvSpPr>
          <p:spPr>
            <a:xfrm>
              <a:off x="1619453" y="3251774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6"/>
            <p:cNvSpPr/>
            <p:nvPr/>
          </p:nvSpPr>
          <p:spPr>
            <a:xfrm>
              <a:off x="1619453" y="3423548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1" name="Google Shape;331;p6"/>
          <p:cNvSpPr txBox="1"/>
          <p:nvPr>
            <p:ph type="title"/>
          </p:nvPr>
        </p:nvSpPr>
        <p:spPr>
          <a:xfrm>
            <a:off x="720000" y="557784"/>
            <a:ext cx="7704000" cy="63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332" name="Google Shape;332;p6"/>
          <p:cNvGrpSpPr/>
          <p:nvPr/>
        </p:nvGrpSpPr>
        <p:grpSpPr>
          <a:xfrm>
            <a:off x="-1630264" y="-189410"/>
            <a:ext cx="11764677" cy="790400"/>
            <a:chOff x="-1630264" y="-189410"/>
            <a:chExt cx="11764677" cy="790400"/>
          </a:xfrm>
        </p:grpSpPr>
        <p:sp>
          <p:nvSpPr>
            <p:cNvPr id="333" name="Google Shape;333;p6"/>
            <p:cNvSpPr/>
            <p:nvPr/>
          </p:nvSpPr>
          <p:spPr>
            <a:xfrm>
              <a:off x="-1158211" y="-189410"/>
              <a:ext cx="11292625" cy="790400"/>
            </a:xfrm>
            <a:custGeom>
              <a:rect b="b" l="l" r="r" t="t"/>
              <a:pathLst>
                <a:path extrusionOk="0" h="31616" w="451705">
                  <a:moveTo>
                    <a:pt x="408936" y="31471"/>
                  </a:moveTo>
                  <a:cubicBezTo>
                    <a:pt x="393614" y="31528"/>
                    <a:pt x="376241" y="31243"/>
                    <a:pt x="359381" y="31129"/>
                  </a:cubicBezTo>
                  <a:cubicBezTo>
                    <a:pt x="342521" y="31015"/>
                    <a:pt x="319167" y="31922"/>
                    <a:pt x="307775" y="30787"/>
                  </a:cubicBezTo>
                  <a:cubicBezTo>
                    <a:pt x="296383" y="29653"/>
                    <a:pt x="295586" y="26425"/>
                    <a:pt x="291029" y="24322"/>
                  </a:cubicBezTo>
                  <a:cubicBezTo>
                    <a:pt x="286472" y="22219"/>
                    <a:pt x="285105" y="19652"/>
                    <a:pt x="280434" y="18171"/>
                  </a:cubicBezTo>
                  <a:cubicBezTo>
                    <a:pt x="275763" y="16690"/>
                    <a:pt x="269782" y="15949"/>
                    <a:pt x="263004" y="15436"/>
                  </a:cubicBezTo>
                  <a:cubicBezTo>
                    <a:pt x="256226" y="14923"/>
                    <a:pt x="247626" y="15152"/>
                    <a:pt x="239765" y="15095"/>
                  </a:cubicBezTo>
                  <a:cubicBezTo>
                    <a:pt x="231905" y="15038"/>
                    <a:pt x="231904" y="15095"/>
                    <a:pt x="215841" y="15095"/>
                  </a:cubicBezTo>
                  <a:cubicBezTo>
                    <a:pt x="199778" y="15095"/>
                    <a:pt x="177279" y="15152"/>
                    <a:pt x="143388" y="15095"/>
                  </a:cubicBezTo>
                  <a:cubicBezTo>
                    <a:pt x="109497" y="15038"/>
                    <a:pt x="35458" y="14450"/>
                    <a:pt x="12494" y="14753"/>
                  </a:cubicBezTo>
                  <a:cubicBezTo>
                    <a:pt x="-10470" y="15056"/>
                    <a:pt x="5163" y="17465"/>
                    <a:pt x="5602" y="16912"/>
                  </a:cubicBezTo>
                  <a:cubicBezTo>
                    <a:pt x="6041" y="16359"/>
                    <a:pt x="13185" y="13325"/>
                    <a:pt x="15126" y="11436"/>
                  </a:cubicBezTo>
                  <a:cubicBezTo>
                    <a:pt x="17067" y="9547"/>
                    <a:pt x="14845" y="7353"/>
                    <a:pt x="17250" y="5579"/>
                  </a:cubicBezTo>
                  <a:cubicBezTo>
                    <a:pt x="19655" y="3806"/>
                    <a:pt x="21295" y="1535"/>
                    <a:pt x="29554" y="795"/>
                  </a:cubicBezTo>
                  <a:cubicBezTo>
                    <a:pt x="37813" y="55"/>
                    <a:pt x="44022" y="1080"/>
                    <a:pt x="66806" y="1137"/>
                  </a:cubicBezTo>
                  <a:cubicBezTo>
                    <a:pt x="89590" y="1194"/>
                    <a:pt x="127525" y="1194"/>
                    <a:pt x="166258" y="1137"/>
                  </a:cubicBezTo>
                  <a:cubicBezTo>
                    <a:pt x="204991" y="1080"/>
                    <a:pt x="257110" y="739"/>
                    <a:pt x="299203" y="796"/>
                  </a:cubicBezTo>
                  <a:cubicBezTo>
                    <a:pt x="341297" y="853"/>
                    <a:pt x="397744" y="-1426"/>
                    <a:pt x="418819" y="1479"/>
                  </a:cubicBezTo>
                  <a:cubicBezTo>
                    <a:pt x="439894" y="4384"/>
                    <a:pt x="423832" y="14580"/>
                    <a:pt x="425655" y="18225"/>
                  </a:cubicBezTo>
                  <a:cubicBezTo>
                    <a:pt x="427478" y="21870"/>
                    <a:pt x="425479" y="21257"/>
                    <a:pt x="429756" y="23351"/>
                  </a:cubicBezTo>
                  <a:cubicBezTo>
                    <a:pt x="434033" y="25445"/>
                    <a:pt x="454785" y="29434"/>
                    <a:pt x="451315" y="30787"/>
                  </a:cubicBezTo>
                  <a:cubicBezTo>
                    <a:pt x="447845" y="32140"/>
                    <a:pt x="424258" y="31414"/>
                    <a:pt x="408936" y="314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334" name="Google Shape;334;p6"/>
            <p:cNvSpPr/>
            <p:nvPr/>
          </p:nvSpPr>
          <p:spPr>
            <a:xfrm>
              <a:off x="-1630264" y="132557"/>
              <a:ext cx="11303750" cy="410925"/>
            </a:xfrm>
            <a:custGeom>
              <a:rect b="b" l="l" r="r" t="t"/>
              <a:pathLst>
                <a:path extrusionOk="0" h="16437" w="452150">
                  <a:moveTo>
                    <a:pt x="452150" y="16088"/>
                  </a:moveTo>
                  <a:cubicBezTo>
                    <a:pt x="439106" y="16088"/>
                    <a:pt x="392114" y="16031"/>
                    <a:pt x="373887" y="16088"/>
                  </a:cubicBezTo>
                  <a:cubicBezTo>
                    <a:pt x="355660" y="16145"/>
                    <a:pt x="350590" y="16487"/>
                    <a:pt x="342786" y="16430"/>
                  </a:cubicBezTo>
                  <a:cubicBezTo>
                    <a:pt x="334982" y="16373"/>
                    <a:pt x="331565" y="16487"/>
                    <a:pt x="327065" y="15746"/>
                  </a:cubicBezTo>
                  <a:cubicBezTo>
                    <a:pt x="322565" y="15006"/>
                    <a:pt x="320515" y="14265"/>
                    <a:pt x="315787" y="11987"/>
                  </a:cubicBezTo>
                  <a:cubicBezTo>
                    <a:pt x="311059" y="9709"/>
                    <a:pt x="307528" y="4013"/>
                    <a:pt x="298699" y="2076"/>
                  </a:cubicBezTo>
                  <a:cubicBezTo>
                    <a:pt x="289870" y="139"/>
                    <a:pt x="293117" y="709"/>
                    <a:pt x="262814" y="367"/>
                  </a:cubicBezTo>
                  <a:cubicBezTo>
                    <a:pt x="232511" y="25"/>
                    <a:pt x="160685" y="82"/>
                    <a:pt x="116883" y="25"/>
                  </a:cubicBezTo>
                  <a:cubicBezTo>
                    <a:pt x="73081" y="-32"/>
                    <a:pt x="19481" y="25"/>
                    <a:pt x="0" y="25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335" name="Google Shape;335;p6"/>
            <p:cNvSpPr/>
            <p:nvPr/>
          </p:nvSpPr>
          <p:spPr>
            <a:xfrm>
              <a:off x="-1596155" y="87717"/>
              <a:ext cx="11303750" cy="410925"/>
            </a:xfrm>
            <a:custGeom>
              <a:rect b="b" l="l" r="r" t="t"/>
              <a:pathLst>
                <a:path extrusionOk="0" h="16437" w="452150">
                  <a:moveTo>
                    <a:pt x="452150" y="16088"/>
                  </a:moveTo>
                  <a:cubicBezTo>
                    <a:pt x="439106" y="16088"/>
                    <a:pt x="392114" y="16031"/>
                    <a:pt x="373887" y="16088"/>
                  </a:cubicBezTo>
                  <a:cubicBezTo>
                    <a:pt x="355660" y="16145"/>
                    <a:pt x="350590" y="16487"/>
                    <a:pt x="342786" y="16430"/>
                  </a:cubicBezTo>
                  <a:cubicBezTo>
                    <a:pt x="334982" y="16373"/>
                    <a:pt x="331565" y="16487"/>
                    <a:pt x="327065" y="15746"/>
                  </a:cubicBezTo>
                  <a:cubicBezTo>
                    <a:pt x="322565" y="15006"/>
                    <a:pt x="320515" y="14265"/>
                    <a:pt x="315787" y="11987"/>
                  </a:cubicBezTo>
                  <a:cubicBezTo>
                    <a:pt x="311059" y="9709"/>
                    <a:pt x="307528" y="4013"/>
                    <a:pt x="298699" y="2076"/>
                  </a:cubicBezTo>
                  <a:cubicBezTo>
                    <a:pt x="289870" y="139"/>
                    <a:pt x="293117" y="709"/>
                    <a:pt x="262814" y="367"/>
                  </a:cubicBezTo>
                  <a:cubicBezTo>
                    <a:pt x="232511" y="25"/>
                    <a:pt x="160685" y="82"/>
                    <a:pt x="116883" y="25"/>
                  </a:cubicBezTo>
                  <a:cubicBezTo>
                    <a:pt x="73081" y="-32"/>
                    <a:pt x="19481" y="25"/>
                    <a:pt x="0" y="25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grpSp>
          <p:nvGrpSpPr>
            <p:cNvPr id="336" name="Google Shape;336;p6"/>
            <p:cNvGrpSpPr/>
            <p:nvPr/>
          </p:nvGrpSpPr>
          <p:grpSpPr>
            <a:xfrm>
              <a:off x="6406513" y="222225"/>
              <a:ext cx="346813" cy="186675"/>
              <a:chOff x="6406513" y="269575"/>
              <a:chExt cx="346813" cy="186675"/>
            </a:xfrm>
          </p:grpSpPr>
          <p:sp>
            <p:nvSpPr>
              <p:cNvPr id="337" name="Google Shape;337;p6"/>
              <p:cNvSpPr/>
              <p:nvPr/>
            </p:nvSpPr>
            <p:spPr>
              <a:xfrm>
                <a:off x="6641425" y="344350"/>
                <a:ext cx="111900" cy="1119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8" name="Google Shape;338;p6"/>
              <p:cNvSpPr/>
              <p:nvPr/>
            </p:nvSpPr>
            <p:spPr>
              <a:xfrm>
                <a:off x="6406513" y="269575"/>
                <a:ext cx="158700" cy="1587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39" name="Google Shape;339;p6"/>
            <p:cNvGrpSpPr/>
            <p:nvPr/>
          </p:nvGrpSpPr>
          <p:grpSpPr>
            <a:xfrm>
              <a:off x="8733500" y="-1"/>
              <a:ext cx="331646" cy="342864"/>
              <a:chOff x="8489950" y="332499"/>
              <a:chExt cx="331646" cy="342864"/>
            </a:xfrm>
          </p:grpSpPr>
          <p:sp>
            <p:nvSpPr>
              <p:cNvPr id="340" name="Google Shape;340;p6"/>
              <p:cNvSpPr/>
              <p:nvPr/>
            </p:nvSpPr>
            <p:spPr>
              <a:xfrm>
                <a:off x="8709696" y="563463"/>
                <a:ext cx="111900" cy="1119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1" name="Google Shape;341;p6"/>
              <p:cNvSpPr/>
              <p:nvPr/>
            </p:nvSpPr>
            <p:spPr>
              <a:xfrm>
                <a:off x="8489950" y="332499"/>
                <a:ext cx="259800" cy="259800"/>
              </a:xfrm>
              <a:prstGeom prst="star4">
                <a:avLst>
                  <a:gd fmla="val 12500" name="adj"/>
                </a:avLst>
              </a:prstGeom>
              <a:solidFill>
                <a:schemeClr val="accen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342" name="Google Shape;342;p6"/>
          <p:cNvGrpSpPr/>
          <p:nvPr/>
        </p:nvGrpSpPr>
        <p:grpSpPr>
          <a:xfrm>
            <a:off x="-1570098" y="4560991"/>
            <a:ext cx="11522848" cy="761000"/>
            <a:chOff x="-1570098" y="4560991"/>
            <a:chExt cx="11522848" cy="761000"/>
          </a:xfrm>
        </p:grpSpPr>
        <p:sp>
          <p:nvSpPr>
            <p:cNvPr id="343" name="Google Shape;343;p6"/>
            <p:cNvSpPr/>
            <p:nvPr/>
          </p:nvSpPr>
          <p:spPr>
            <a:xfrm>
              <a:off x="-1570098" y="4560991"/>
              <a:ext cx="10957275" cy="761000"/>
            </a:xfrm>
            <a:custGeom>
              <a:rect b="b" l="l" r="r" t="t"/>
              <a:pathLst>
                <a:path extrusionOk="0" h="30440" w="438291">
                  <a:moveTo>
                    <a:pt x="4705" y="1314"/>
                  </a:moveTo>
                  <a:cubicBezTo>
                    <a:pt x="18603" y="-250"/>
                    <a:pt x="76749" y="258"/>
                    <a:pt x="96639" y="106"/>
                  </a:cubicBezTo>
                  <a:cubicBezTo>
                    <a:pt x="116529" y="-46"/>
                    <a:pt x="117867" y="-101"/>
                    <a:pt x="124043" y="401"/>
                  </a:cubicBezTo>
                  <a:cubicBezTo>
                    <a:pt x="130219" y="903"/>
                    <a:pt x="129533" y="982"/>
                    <a:pt x="133697" y="3116"/>
                  </a:cubicBezTo>
                  <a:cubicBezTo>
                    <a:pt x="137861" y="5250"/>
                    <a:pt x="142426" y="11432"/>
                    <a:pt x="149029" y="13204"/>
                  </a:cubicBezTo>
                  <a:cubicBezTo>
                    <a:pt x="155632" y="14976"/>
                    <a:pt x="164901" y="13659"/>
                    <a:pt x="173314" y="13750"/>
                  </a:cubicBezTo>
                  <a:cubicBezTo>
                    <a:pt x="181727" y="13841"/>
                    <a:pt x="189640" y="13841"/>
                    <a:pt x="199509" y="13750"/>
                  </a:cubicBezTo>
                  <a:cubicBezTo>
                    <a:pt x="209378" y="13659"/>
                    <a:pt x="217200" y="13295"/>
                    <a:pt x="232526" y="13204"/>
                  </a:cubicBezTo>
                  <a:cubicBezTo>
                    <a:pt x="247852" y="13113"/>
                    <a:pt x="259404" y="13204"/>
                    <a:pt x="291465" y="13204"/>
                  </a:cubicBezTo>
                  <a:cubicBezTo>
                    <a:pt x="323527" y="13204"/>
                    <a:pt x="401023" y="14259"/>
                    <a:pt x="424895" y="13204"/>
                  </a:cubicBezTo>
                  <a:cubicBezTo>
                    <a:pt x="448768" y="12149"/>
                    <a:pt x="433130" y="6931"/>
                    <a:pt x="434700" y="6873"/>
                  </a:cubicBezTo>
                  <a:cubicBezTo>
                    <a:pt x="436270" y="6816"/>
                    <a:pt x="434636" y="9305"/>
                    <a:pt x="434314" y="12859"/>
                  </a:cubicBezTo>
                  <a:cubicBezTo>
                    <a:pt x="433992" y="16413"/>
                    <a:pt x="437815" y="25412"/>
                    <a:pt x="432769" y="28199"/>
                  </a:cubicBezTo>
                  <a:cubicBezTo>
                    <a:pt x="427723" y="30986"/>
                    <a:pt x="415680" y="29491"/>
                    <a:pt x="404040" y="29581"/>
                  </a:cubicBezTo>
                  <a:cubicBezTo>
                    <a:pt x="392401" y="29672"/>
                    <a:pt x="386912" y="28882"/>
                    <a:pt x="362932" y="28742"/>
                  </a:cubicBezTo>
                  <a:cubicBezTo>
                    <a:pt x="338952" y="28602"/>
                    <a:pt x="299408" y="28462"/>
                    <a:pt x="260162" y="28742"/>
                  </a:cubicBezTo>
                  <a:cubicBezTo>
                    <a:pt x="220916" y="29022"/>
                    <a:pt x="168042" y="30280"/>
                    <a:pt x="127455" y="30420"/>
                  </a:cubicBezTo>
                  <a:cubicBezTo>
                    <a:pt x="86868" y="30560"/>
                    <a:pt x="35929" y="29931"/>
                    <a:pt x="16641" y="29581"/>
                  </a:cubicBezTo>
                  <a:cubicBezTo>
                    <a:pt x="-2647" y="29232"/>
                    <a:pt x="12472" y="30001"/>
                    <a:pt x="11727" y="28323"/>
                  </a:cubicBezTo>
                  <a:cubicBezTo>
                    <a:pt x="10982" y="26645"/>
                    <a:pt x="11919" y="22651"/>
                    <a:pt x="12173" y="19512"/>
                  </a:cubicBezTo>
                  <a:cubicBezTo>
                    <a:pt x="12427" y="16373"/>
                    <a:pt x="14494" y="12521"/>
                    <a:pt x="13249" y="9488"/>
                  </a:cubicBezTo>
                  <a:cubicBezTo>
                    <a:pt x="12004" y="6455"/>
                    <a:pt x="-9193" y="2878"/>
                    <a:pt x="4705" y="13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344" name="Google Shape;344;p6"/>
            <p:cNvSpPr/>
            <p:nvPr/>
          </p:nvSpPr>
          <p:spPr>
            <a:xfrm>
              <a:off x="-1391600" y="4642483"/>
              <a:ext cx="11344350" cy="350950"/>
            </a:xfrm>
            <a:custGeom>
              <a:rect b="b" l="l" r="r" t="t"/>
              <a:pathLst>
                <a:path extrusionOk="0" h="14038" w="453774">
                  <a:moveTo>
                    <a:pt x="0" y="395"/>
                  </a:moveTo>
                  <a:cubicBezTo>
                    <a:pt x="13416" y="350"/>
                    <a:pt x="61122" y="122"/>
                    <a:pt x="80495" y="122"/>
                  </a:cubicBezTo>
                  <a:cubicBezTo>
                    <a:pt x="99868" y="122"/>
                    <a:pt x="108463" y="-287"/>
                    <a:pt x="116240" y="395"/>
                  </a:cubicBezTo>
                  <a:cubicBezTo>
                    <a:pt x="124017" y="1077"/>
                    <a:pt x="123517" y="2214"/>
                    <a:pt x="127155" y="4215"/>
                  </a:cubicBezTo>
                  <a:cubicBezTo>
                    <a:pt x="130793" y="6216"/>
                    <a:pt x="132112" y="10855"/>
                    <a:pt x="138069" y="12401"/>
                  </a:cubicBezTo>
                  <a:cubicBezTo>
                    <a:pt x="144027" y="13947"/>
                    <a:pt x="153213" y="13310"/>
                    <a:pt x="162900" y="13492"/>
                  </a:cubicBezTo>
                  <a:cubicBezTo>
                    <a:pt x="172587" y="13674"/>
                    <a:pt x="166310" y="13401"/>
                    <a:pt x="196189" y="13492"/>
                  </a:cubicBezTo>
                  <a:cubicBezTo>
                    <a:pt x="226068" y="13583"/>
                    <a:pt x="299241" y="14038"/>
                    <a:pt x="342172" y="14038"/>
                  </a:cubicBezTo>
                  <a:cubicBezTo>
                    <a:pt x="385103" y="14038"/>
                    <a:pt x="435174" y="13583"/>
                    <a:pt x="453774" y="13492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345" name="Google Shape;345;p6"/>
            <p:cNvSpPr/>
            <p:nvPr/>
          </p:nvSpPr>
          <p:spPr>
            <a:xfrm>
              <a:off x="-1426870" y="4692558"/>
              <a:ext cx="11344350" cy="350950"/>
            </a:xfrm>
            <a:custGeom>
              <a:rect b="b" l="l" r="r" t="t"/>
              <a:pathLst>
                <a:path extrusionOk="0" h="14038" w="453774">
                  <a:moveTo>
                    <a:pt x="0" y="395"/>
                  </a:moveTo>
                  <a:cubicBezTo>
                    <a:pt x="13416" y="350"/>
                    <a:pt x="61122" y="122"/>
                    <a:pt x="80495" y="122"/>
                  </a:cubicBezTo>
                  <a:cubicBezTo>
                    <a:pt x="99868" y="122"/>
                    <a:pt x="108463" y="-287"/>
                    <a:pt x="116240" y="395"/>
                  </a:cubicBezTo>
                  <a:cubicBezTo>
                    <a:pt x="124017" y="1077"/>
                    <a:pt x="123517" y="2214"/>
                    <a:pt x="127155" y="4215"/>
                  </a:cubicBezTo>
                  <a:cubicBezTo>
                    <a:pt x="130793" y="6216"/>
                    <a:pt x="132112" y="10855"/>
                    <a:pt x="138069" y="12401"/>
                  </a:cubicBezTo>
                  <a:cubicBezTo>
                    <a:pt x="144027" y="13947"/>
                    <a:pt x="153213" y="13310"/>
                    <a:pt x="162900" y="13492"/>
                  </a:cubicBezTo>
                  <a:cubicBezTo>
                    <a:pt x="172587" y="13674"/>
                    <a:pt x="166310" y="13401"/>
                    <a:pt x="196189" y="13492"/>
                  </a:cubicBezTo>
                  <a:cubicBezTo>
                    <a:pt x="226068" y="13583"/>
                    <a:pt x="299241" y="14038"/>
                    <a:pt x="342172" y="14038"/>
                  </a:cubicBezTo>
                  <a:cubicBezTo>
                    <a:pt x="385103" y="14038"/>
                    <a:pt x="435174" y="13583"/>
                    <a:pt x="453774" y="13492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grpSp>
          <p:nvGrpSpPr>
            <p:cNvPr id="346" name="Google Shape;346;p6"/>
            <p:cNvGrpSpPr/>
            <p:nvPr/>
          </p:nvGrpSpPr>
          <p:grpSpPr>
            <a:xfrm>
              <a:off x="334300" y="4829049"/>
              <a:ext cx="771403" cy="288460"/>
              <a:chOff x="8164200" y="4855049"/>
              <a:chExt cx="771403" cy="288460"/>
            </a:xfrm>
          </p:grpSpPr>
          <p:sp>
            <p:nvSpPr>
              <p:cNvPr id="347" name="Google Shape;347;p6"/>
              <p:cNvSpPr/>
              <p:nvPr/>
            </p:nvSpPr>
            <p:spPr>
              <a:xfrm>
                <a:off x="8675803" y="4883709"/>
                <a:ext cx="259800" cy="2598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8" name="Google Shape;348;p6"/>
              <p:cNvSpPr/>
              <p:nvPr/>
            </p:nvSpPr>
            <p:spPr>
              <a:xfrm>
                <a:off x="8491821" y="4855050"/>
                <a:ext cx="111900" cy="1119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9" name="Google Shape;349;p6"/>
              <p:cNvSpPr/>
              <p:nvPr/>
            </p:nvSpPr>
            <p:spPr>
              <a:xfrm>
                <a:off x="8164200" y="4855049"/>
                <a:ext cx="259800" cy="259800"/>
              </a:xfrm>
              <a:prstGeom prst="star4">
                <a:avLst>
                  <a:gd fmla="val 12500" name="adj"/>
                </a:avLst>
              </a:prstGeom>
              <a:solidFill>
                <a:schemeClr val="accen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50" name="Google Shape;350;p6"/>
            <p:cNvGrpSpPr/>
            <p:nvPr/>
          </p:nvGrpSpPr>
          <p:grpSpPr>
            <a:xfrm>
              <a:off x="1270875" y="4784224"/>
              <a:ext cx="331646" cy="342864"/>
              <a:chOff x="8489950" y="332499"/>
              <a:chExt cx="331646" cy="342864"/>
            </a:xfrm>
          </p:grpSpPr>
          <p:sp>
            <p:nvSpPr>
              <p:cNvPr id="351" name="Google Shape;351;p6"/>
              <p:cNvSpPr/>
              <p:nvPr/>
            </p:nvSpPr>
            <p:spPr>
              <a:xfrm>
                <a:off x="8709696" y="563463"/>
                <a:ext cx="111900" cy="1119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2" name="Google Shape;352;p6"/>
              <p:cNvSpPr/>
              <p:nvPr/>
            </p:nvSpPr>
            <p:spPr>
              <a:xfrm>
                <a:off x="8489950" y="332499"/>
                <a:ext cx="259800" cy="259800"/>
              </a:xfrm>
              <a:prstGeom prst="star4">
                <a:avLst>
                  <a:gd fmla="val 12500" name="adj"/>
                </a:avLst>
              </a:prstGeom>
              <a:solidFill>
                <a:schemeClr val="accen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4" name="Google Shape;354;p7"/>
          <p:cNvGrpSpPr/>
          <p:nvPr/>
        </p:nvGrpSpPr>
        <p:grpSpPr>
          <a:xfrm>
            <a:off x="75" y="50"/>
            <a:ext cx="9144183" cy="5413256"/>
            <a:chOff x="1619453" y="1201199"/>
            <a:chExt cx="3959892" cy="2344213"/>
          </a:xfrm>
        </p:grpSpPr>
        <p:sp>
          <p:nvSpPr>
            <p:cNvPr id="355" name="Google Shape;355;p7"/>
            <p:cNvSpPr/>
            <p:nvPr/>
          </p:nvSpPr>
          <p:spPr>
            <a:xfrm>
              <a:off x="1808797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7"/>
            <p:cNvSpPr/>
            <p:nvPr/>
          </p:nvSpPr>
          <p:spPr>
            <a:xfrm>
              <a:off x="1980572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7"/>
            <p:cNvSpPr/>
            <p:nvPr/>
          </p:nvSpPr>
          <p:spPr>
            <a:xfrm>
              <a:off x="2152372" y="1201199"/>
              <a:ext cx="0" cy="2344213"/>
            </a:xfrm>
            <a:custGeom>
              <a:rect b="b" l="l" r="r" t="t"/>
              <a:pathLst>
                <a:path extrusionOk="0" fill="none" h="107164" w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7"/>
            <p:cNvSpPr/>
            <p:nvPr/>
          </p:nvSpPr>
          <p:spPr>
            <a:xfrm>
              <a:off x="2324147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7"/>
            <p:cNvSpPr/>
            <p:nvPr/>
          </p:nvSpPr>
          <p:spPr>
            <a:xfrm>
              <a:off x="2495972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7"/>
            <p:cNvSpPr/>
            <p:nvPr/>
          </p:nvSpPr>
          <p:spPr>
            <a:xfrm>
              <a:off x="2667747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7"/>
            <p:cNvSpPr/>
            <p:nvPr/>
          </p:nvSpPr>
          <p:spPr>
            <a:xfrm>
              <a:off x="2839522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7"/>
            <p:cNvSpPr/>
            <p:nvPr/>
          </p:nvSpPr>
          <p:spPr>
            <a:xfrm>
              <a:off x="3011322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7"/>
            <p:cNvSpPr/>
            <p:nvPr/>
          </p:nvSpPr>
          <p:spPr>
            <a:xfrm>
              <a:off x="3183097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7"/>
            <p:cNvSpPr/>
            <p:nvPr/>
          </p:nvSpPr>
          <p:spPr>
            <a:xfrm>
              <a:off x="3354897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7"/>
            <p:cNvSpPr/>
            <p:nvPr/>
          </p:nvSpPr>
          <p:spPr>
            <a:xfrm>
              <a:off x="3526672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7"/>
            <p:cNvSpPr/>
            <p:nvPr/>
          </p:nvSpPr>
          <p:spPr>
            <a:xfrm>
              <a:off x="3698472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7"/>
            <p:cNvSpPr/>
            <p:nvPr/>
          </p:nvSpPr>
          <p:spPr>
            <a:xfrm>
              <a:off x="3870247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7"/>
            <p:cNvSpPr/>
            <p:nvPr/>
          </p:nvSpPr>
          <p:spPr>
            <a:xfrm>
              <a:off x="4042047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7"/>
            <p:cNvSpPr/>
            <p:nvPr/>
          </p:nvSpPr>
          <p:spPr>
            <a:xfrm>
              <a:off x="4213821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7"/>
            <p:cNvSpPr/>
            <p:nvPr/>
          </p:nvSpPr>
          <p:spPr>
            <a:xfrm>
              <a:off x="4385596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7"/>
            <p:cNvSpPr/>
            <p:nvPr/>
          </p:nvSpPr>
          <p:spPr>
            <a:xfrm>
              <a:off x="4557396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7"/>
            <p:cNvSpPr/>
            <p:nvPr/>
          </p:nvSpPr>
          <p:spPr>
            <a:xfrm>
              <a:off x="4729171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7"/>
            <p:cNvSpPr/>
            <p:nvPr/>
          </p:nvSpPr>
          <p:spPr>
            <a:xfrm>
              <a:off x="4900971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7"/>
            <p:cNvSpPr/>
            <p:nvPr/>
          </p:nvSpPr>
          <p:spPr>
            <a:xfrm>
              <a:off x="5072746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7"/>
            <p:cNvSpPr/>
            <p:nvPr/>
          </p:nvSpPr>
          <p:spPr>
            <a:xfrm>
              <a:off x="5244546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7"/>
            <p:cNvSpPr/>
            <p:nvPr/>
          </p:nvSpPr>
          <p:spPr>
            <a:xfrm>
              <a:off x="5416321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7"/>
            <p:cNvSpPr/>
            <p:nvPr/>
          </p:nvSpPr>
          <p:spPr>
            <a:xfrm>
              <a:off x="1619453" y="1362125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7"/>
            <p:cNvSpPr/>
            <p:nvPr/>
          </p:nvSpPr>
          <p:spPr>
            <a:xfrm>
              <a:off x="1619453" y="1533925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7"/>
            <p:cNvSpPr/>
            <p:nvPr/>
          </p:nvSpPr>
          <p:spPr>
            <a:xfrm>
              <a:off x="1619453" y="1705700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7"/>
            <p:cNvSpPr/>
            <p:nvPr/>
          </p:nvSpPr>
          <p:spPr>
            <a:xfrm>
              <a:off x="1619453" y="1877475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7"/>
            <p:cNvSpPr/>
            <p:nvPr/>
          </p:nvSpPr>
          <p:spPr>
            <a:xfrm>
              <a:off x="1619453" y="2049275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7"/>
            <p:cNvSpPr/>
            <p:nvPr/>
          </p:nvSpPr>
          <p:spPr>
            <a:xfrm>
              <a:off x="1619453" y="2221050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7"/>
            <p:cNvSpPr/>
            <p:nvPr/>
          </p:nvSpPr>
          <p:spPr>
            <a:xfrm>
              <a:off x="1619453" y="2392824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7"/>
            <p:cNvSpPr/>
            <p:nvPr/>
          </p:nvSpPr>
          <p:spPr>
            <a:xfrm>
              <a:off x="1619453" y="2564624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7"/>
            <p:cNvSpPr/>
            <p:nvPr/>
          </p:nvSpPr>
          <p:spPr>
            <a:xfrm>
              <a:off x="1619453" y="2736424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7"/>
            <p:cNvSpPr/>
            <p:nvPr/>
          </p:nvSpPr>
          <p:spPr>
            <a:xfrm>
              <a:off x="1619453" y="2908199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7"/>
            <p:cNvSpPr/>
            <p:nvPr/>
          </p:nvSpPr>
          <p:spPr>
            <a:xfrm>
              <a:off x="1619453" y="3079999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7"/>
            <p:cNvSpPr/>
            <p:nvPr/>
          </p:nvSpPr>
          <p:spPr>
            <a:xfrm>
              <a:off x="1619453" y="3251774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7"/>
            <p:cNvSpPr/>
            <p:nvPr/>
          </p:nvSpPr>
          <p:spPr>
            <a:xfrm>
              <a:off x="1619453" y="3423548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0" name="Google Shape;390;p7"/>
          <p:cNvSpPr txBox="1"/>
          <p:nvPr>
            <p:ph type="title"/>
          </p:nvPr>
        </p:nvSpPr>
        <p:spPr>
          <a:xfrm>
            <a:off x="720000" y="557922"/>
            <a:ext cx="7704000" cy="63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91" name="Google Shape;391;p7"/>
          <p:cNvSpPr txBox="1"/>
          <p:nvPr>
            <p:ph idx="1" type="subTitle"/>
          </p:nvPr>
        </p:nvSpPr>
        <p:spPr>
          <a:xfrm rot="-458">
            <a:off x="719995" y="1699173"/>
            <a:ext cx="4503600" cy="21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grpSp>
        <p:nvGrpSpPr>
          <p:cNvPr id="392" name="Google Shape;392;p7"/>
          <p:cNvGrpSpPr/>
          <p:nvPr/>
        </p:nvGrpSpPr>
        <p:grpSpPr>
          <a:xfrm>
            <a:off x="-1630264" y="-189410"/>
            <a:ext cx="11764677" cy="790400"/>
            <a:chOff x="-1630264" y="-189410"/>
            <a:chExt cx="11764677" cy="790400"/>
          </a:xfrm>
        </p:grpSpPr>
        <p:sp>
          <p:nvSpPr>
            <p:cNvPr id="393" name="Google Shape;393;p7"/>
            <p:cNvSpPr/>
            <p:nvPr/>
          </p:nvSpPr>
          <p:spPr>
            <a:xfrm>
              <a:off x="-1158211" y="-189410"/>
              <a:ext cx="11292625" cy="790400"/>
            </a:xfrm>
            <a:custGeom>
              <a:rect b="b" l="l" r="r" t="t"/>
              <a:pathLst>
                <a:path extrusionOk="0" h="31616" w="451705">
                  <a:moveTo>
                    <a:pt x="408936" y="31471"/>
                  </a:moveTo>
                  <a:cubicBezTo>
                    <a:pt x="393614" y="31528"/>
                    <a:pt x="376241" y="31243"/>
                    <a:pt x="359381" y="31129"/>
                  </a:cubicBezTo>
                  <a:cubicBezTo>
                    <a:pt x="342521" y="31015"/>
                    <a:pt x="319167" y="31922"/>
                    <a:pt x="307775" y="30787"/>
                  </a:cubicBezTo>
                  <a:cubicBezTo>
                    <a:pt x="296383" y="29653"/>
                    <a:pt x="295586" y="26425"/>
                    <a:pt x="291029" y="24322"/>
                  </a:cubicBezTo>
                  <a:cubicBezTo>
                    <a:pt x="286472" y="22219"/>
                    <a:pt x="285105" y="19652"/>
                    <a:pt x="280434" y="18171"/>
                  </a:cubicBezTo>
                  <a:cubicBezTo>
                    <a:pt x="275763" y="16690"/>
                    <a:pt x="269782" y="15949"/>
                    <a:pt x="263004" y="15436"/>
                  </a:cubicBezTo>
                  <a:cubicBezTo>
                    <a:pt x="256226" y="14923"/>
                    <a:pt x="247626" y="15152"/>
                    <a:pt x="239765" y="15095"/>
                  </a:cubicBezTo>
                  <a:cubicBezTo>
                    <a:pt x="231905" y="15038"/>
                    <a:pt x="231904" y="15095"/>
                    <a:pt x="215841" y="15095"/>
                  </a:cubicBezTo>
                  <a:cubicBezTo>
                    <a:pt x="199778" y="15095"/>
                    <a:pt x="177279" y="15152"/>
                    <a:pt x="143388" y="15095"/>
                  </a:cubicBezTo>
                  <a:cubicBezTo>
                    <a:pt x="109497" y="15038"/>
                    <a:pt x="35458" y="14450"/>
                    <a:pt x="12494" y="14753"/>
                  </a:cubicBezTo>
                  <a:cubicBezTo>
                    <a:pt x="-10470" y="15056"/>
                    <a:pt x="5163" y="17465"/>
                    <a:pt x="5602" y="16912"/>
                  </a:cubicBezTo>
                  <a:cubicBezTo>
                    <a:pt x="6041" y="16359"/>
                    <a:pt x="13185" y="13325"/>
                    <a:pt x="15126" y="11436"/>
                  </a:cubicBezTo>
                  <a:cubicBezTo>
                    <a:pt x="17067" y="9547"/>
                    <a:pt x="14845" y="7353"/>
                    <a:pt x="17250" y="5579"/>
                  </a:cubicBezTo>
                  <a:cubicBezTo>
                    <a:pt x="19655" y="3806"/>
                    <a:pt x="21295" y="1535"/>
                    <a:pt x="29554" y="795"/>
                  </a:cubicBezTo>
                  <a:cubicBezTo>
                    <a:pt x="37813" y="55"/>
                    <a:pt x="44022" y="1080"/>
                    <a:pt x="66806" y="1137"/>
                  </a:cubicBezTo>
                  <a:cubicBezTo>
                    <a:pt x="89590" y="1194"/>
                    <a:pt x="127525" y="1194"/>
                    <a:pt x="166258" y="1137"/>
                  </a:cubicBezTo>
                  <a:cubicBezTo>
                    <a:pt x="204991" y="1080"/>
                    <a:pt x="257110" y="739"/>
                    <a:pt x="299203" y="796"/>
                  </a:cubicBezTo>
                  <a:cubicBezTo>
                    <a:pt x="341297" y="853"/>
                    <a:pt x="397744" y="-1426"/>
                    <a:pt x="418819" y="1479"/>
                  </a:cubicBezTo>
                  <a:cubicBezTo>
                    <a:pt x="439894" y="4384"/>
                    <a:pt x="423832" y="14580"/>
                    <a:pt x="425655" y="18225"/>
                  </a:cubicBezTo>
                  <a:cubicBezTo>
                    <a:pt x="427478" y="21870"/>
                    <a:pt x="425479" y="21257"/>
                    <a:pt x="429756" y="23351"/>
                  </a:cubicBezTo>
                  <a:cubicBezTo>
                    <a:pt x="434033" y="25445"/>
                    <a:pt x="454785" y="29434"/>
                    <a:pt x="451315" y="30787"/>
                  </a:cubicBezTo>
                  <a:cubicBezTo>
                    <a:pt x="447845" y="32140"/>
                    <a:pt x="424258" y="31414"/>
                    <a:pt x="408936" y="314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394" name="Google Shape;394;p7"/>
            <p:cNvSpPr/>
            <p:nvPr/>
          </p:nvSpPr>
          <p:spPr>
            <a:xfrm>
              <a:off x="-1630264" y="132557"/>
              <a:ext cx="11303750" cy="410925"/>
            </a:xfrm>
            <a:custGeom>
              <a:rect b="b" l="l" r="r" t="t"/>
              <a:pathLst>
                <a:path extrusionOk="0" h="16437" w="452150">
                  <a:moveTo>
                    <a:pt x="452150" y="16088"/>
                  </a:moveTo>
                  <a:cubicBezTo>
                    <a:pt x="439106" y="16088"/>
                    <a:pt x="392114" y="16031"/>
                    <a:pt x="373887" y="16088"/>
                  </a:cubicBezTo>
                  <a:cubicBezTo>
                    <a:pt x="355660" y="16145"/>
                    <a:pt x="350590" y="16487"/>
                    <a:pt x="342786" y="16430"/>
                  </a:cubicBezTo>
                  <a:cubicBezTo>
                    <a:pt x="334982" y="16373"/>
                    <a:pt x="331565" y="16487"/>
                    <a:pt x="327065" y="15746"/>
                  </a:cubicBezTo>
                  <a:cubicBezTo>
                    <a:pt x="322565" y="15006"/>
                    <a:pt x="320515" y="14265"/>
                    <a:pt x="315787" y="11987"/>
                  </a:cubicBezTo>
                  <a:cubicBezTo>
                    <a:pt x="311059" y="9709"/>
                    <a:pt x="307528" y="4013"/>
                    <a:pt x="298699" y="2076"/>
                  </a:cubicBezTo>
                  <a:cubicBezTo>
                    <a:pt x="289870" y="139"/>
                    <a:pt x="293117" y="709"/>
                    <a:pt x="262814" y="367"/>
                  </a:cubicBezTo>
                  <a:cubicBezTo>
                    <a:pt x="232511" y="25"/>
                    <a:pt x="160685" y="82"/>
                    <a:pt x="116883" y="25"/>
                  </a:cubicBezTo>
                  <a:cubicBezTo>
                    <a:pt x="73081" y="-32"/>
                    <a:pt x="19481" y="25"/>
                    <a:pt x="0" y="25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395" name="Google Shape;395;p7"/>
            <p:cNvSpPr/>
            <p:nvPr/>
          </p:nvSpPr>
          <p:spPr>
            <a:xfrm>
              <a:off x="-1596155" y="87717"/>
              <a:ext cx="11303750" cy="410925"/>
            </a:xfrm>
            <a:custGeom>
              <a:rect b="b" l="l" r="r" t="t"/>
              <a:pathLst>
                <a:path extrusionOk="0" h="16437" w="452150">
                  <a:moveTo>
                    <a:pt x="452150" y="16088"/>
                  </a:moveTo>
                  <a:cubicBezTo>
                    <a:pt x="439106" y="16088"/>
                    <a:pt x="392114" y="16031"/>
                    <a:pt x="373887" y="16088"/>
                  </a:cubicBezTo>
                  <a:cubicBezTo>
                    <a:pt x="355660" y="16145"/>
                    <a:pt x="350590" y="16487"/>
                    <a:pt x="342786" y="16430"/>
                  </a:cubicBezTo>
                  <a:cubicBezTo>
                    <a:pt x="334982" y="16373"/>
                    <a:pt x="331565" y="16487"/>
                    <a:pt x="327065" y="15746"/>
                  </a:cubicBezTo>
                  <a:cubicBezTo>
                    <a:pt x="322565" y="15006"/>
                    <a:pt x="320515" y="14265"/>
                    <a:pt x="315787" y="11987"/>
                  </a:cubicBezTo>
                  <a:cubicBezTo>
                    <a:pt x="311059" y="9709"/>
                    <a:pt x="307528" y="4013"/>
                    <a:pt x="298699" y="2076"/>
                  </a:cubicBezTo>
                  <a:cubicBezTo>
                    <a:pt x="289870" y="139"/>
                    <a:pt x="293117" y="709"/>
                    <a:pt x="262814" y="367"/>
                  </a:cubicBezTo>
                  <a:cubicBezTo>
                    <a:pt x="232511" y="25"/>
                    <a:pt x="160685" y="82"/>
                    <a:pt x="116883" y="25"/>
                  </a:cubicBezTo>
                  <a:cubicBezTo>
                    <a:pt x="73081" y="-32"/>
                    <a:pt x="19481" y="25"/>
                    <a:pt x="0" y="25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grpSp>
          <p:nvGrpSpPr>
            <p:cNvPr id="396" name="Google Shape;396;p7"/>
            <p:cNvGrpSpPr/>
            <p:nvPr/>
          </p:nvGrpSpPr>
          <p:grpSpPr>
            <a:xfrm>
              <a:off x="6406513" y="222225"/>
              <a:ext cx="346813" cy="186675"/>
              <a:chOff x="6406513" y="269575"/>
              <a:chExt cx="346813" cy="186675"/>
            </a:xfrm>
          </p:grpSpPr>
          <p:sp>
            <p:nvSpPr>
              <p:cNvPr id="397" name="Google Shape;397;p7"/>
              <p:cNvSpPr/>
              <p:nvPr/>
            </p:nvSpPr>
            <p:spPr>
              <a:xfrm>
                <a:off x="6641425" y="344350"/>
                <a:ext cx="111900" cy="1119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8" name="Google Shape;398;p7"/>
              <p:cNvSpPr/>
              <p:nvPr/>
            </p:nvSpPr>
            <p:spPr>
              <a:xfrm>
                <a:off x="6406513" y="269575"/>
                <a:ext cx="158700" cy="1587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99" name="Google Shape;399;p7"/>
            <p:cNvGrpSpPr/>
            <p:nvPr/>
          </p:nvGrpSpPr>
          <p:grpSpPr>
            <a:xfrm>
              <a:off x="8733500" y="-1"/>
              <a:ext cx="331646" cy="342864"/>
              <a:chOff x="8489950" y="332499"/>
              <a:chExt cx="331646" cy="342864"/>
            </a:xfrm>
          </p:grpSpPr>
          <p:sp>
            <p:nvSpPr>
              <p:cNvPr id="400" name="Google Shape;400;p7"/>
              <p:cNvSpPr/>
              <p:nvPr/>
            </p:nvSpPr>
            <p:spPr>
              <a:xfrm>
                <a:off x="8709696" y="563463"/>
                <a:ext cx="111900" cy="1119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1" name="Google Shape;401;p7"/>
              <p:cNvSpPr/>
              <p:nvPr/>
            </p:nvSpPr>
            <p:spPr>
              <a:xfrm>
                <a:off x="8489950" y="332499"/>
                <a:ext cx="259800" cy="259800"/>
              </a:xfrm>
              <a:prstGeom prst="star4">
                <a:avLst>
                  <a:gd fmla="val 12500" name="adj"/>
                </a:avLst>
              </a:prstGeom>
              <a:solidFill>
                <a:schemeClr val="accen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402" name="Google Shape;402;p7"/>
          <p:cNvGrpSpPr/>
          <p:nvPr/>
        </p:nvGrpSpPr>
        <p:grpSpPr>
          <a:xfrm>
            <a:off x="-1570098" y="4560991"/>
            <a:ext cx="11522848" cy="761000"/>
            <a:chOff x="-1570098" y="4560991"/>
            <a:chExt cx="11522848" cy="761000"/>
          </a:xfrm>
        </p:grpSpPr>
        <p:sp>
          <p:nvSpPr>
            <p:cNvPr id="403" name="Google Shape;403;p7"/>
            <p:cNvSpPr/>
            <p:nvPr/>
          </p:nvSpPr>
          <p:spPr>
            <a:xfrm>
              <a:off x="-1570098" y="4560991"/>
              <a:ext cx="10957275" cy="761000"/>
            </a:xfrm>
            <a:custGeom>
              <a:rect b="b" l="l" r="r" t="t"/>
              <a:pathLst>
                <a:path extrusionOk="0" h="30440" w="438291">
                  <a:moveTo>
                    <a:pt x="4705" y="1314"/>
                  </a:moveTo>
                  <a:cubicBezTo>
                    <a:pt x="18603" y="-250"/>
                    <a:pt x="76749" y="258"/>
                    <a:pt x="96639" y="106"/>
                  </a:cubicBezTo>
                  <a:cubicBezTo>
                    <a:pt x="116529" y="-46"/>
                    <a:pt x="117867" y="-101"/>
                    <a:pt x="124043" y="401"/>
                  </a:cubicBezTo>
                  <a:cubicBezTo>
                    <a:pt x="130219" y="903"/>
                    <a:pt x="129533" y="982"/>
                    <a:pt x="133697" y="3116"/>
                  </a:cubicBezTo>
                  <a:cubicBezTo>
                    <a:pt x="137861" y="5250"/>
                    <a:pt x="142426" y="11432"/>
                    <a:pt x="149029" y="13204"/>
                  </a:cubicBezTo>
                  <a:cubicBezTo>
                    <a:pt x="155632" y="14976"/>
                    <a:pt x="164901" y="13659"/>
                    <a:pt x="173314" y="13750"/>
                  </a:cubicBezTo>
                  <a:cubicBezTo>
                    <a:pt x="181727" y="13841"/>
                    <a:pt x="189640" y="13841"/>
                    <a:pt x="199509" y="13750"/>
                  </a:cubicBezTo>
                  <a:cubicBezTo>
                    <a:pt x="209378" y="13659"/>
                    <a:pt x="217200" y="13295"/>
                    <a:pt x="232526" y="13204"/>
                  </a:cubicBezTo>
                  <a:cubicBezTo>
                    <a:pt x="247852" y="13113"/>
                    <a:pt x="259404" y="13204"/>
                    <a:pt x="291465" y="13204"/>
                  </a:cubicBezTo>
                  <a:cubicBezTo>
                    <a:pt x="323527" y="13204"/>
                    <a:pt x="401023" y="14259"/>
                    <a:pt x="424895" y="13204"/>
                  </a:cubicBezTo>
                  <a:cubicBezTo>
                    <a:pt x="448768" y="12149"/>
                    <a:pt x="433130" y="6931"/>
                    <a:pt x="434700" y="6873"/>
                  </a:cubicBezTo>
                  <a:cubicBezTo>
                    <a:pt x="436270" y="6816"/>
                    <a:pt x="434636" y="9305"/>
                    <a:pt x="434314" y="12859"/>
                  </a:cubicBezTo>
                  <a:cubicBezTo>
                    <a:pt x="433992" y="16413"/>
                    <a:pt x="437815" y="25412"/>
                    <a:pt x="432769" y="28199"/>
                  </a:cubicBezTo>
                  <a:cubicBezTo>
                    <a:pt x="427723" y="30986"/>
                    <a:pt x="415680" y="29491"/>
                    <a:pt x="404040" y="29581"/>
                  </a:cubicBezTo>
                  <a:cubicBezTo>
                    <a:pt x="392401" y="29672"/>
                    <a:pt x="386912" y="28882"/>
                    <a:pt x="362932" y="28742"/>
                  </a:cubicBezTo>
                  <a:cubicBezTo>
                    <a:pt x="338952" y="28602"/>
                    <a:pt x="299408" y="28462"/>
                    <a:pt x="260162" y="28742"/>
                  </a:cubicBezTo>
                  <a:cubicBezTo>
                    <a:pt x="220916" y="29022"/>
                    <a:pt x="168042" y="30280"/>
                    <a:pt x="127455" y="30420"/>
                  </a:cubicBezTo>
                  <a:cubicBezTo>
                    <a:pt x="86868" y="30560"/>
                    <a:pt x="35929" y="29931"/>
                    <a:pt x="16641" y="29581"/>
                  </a:cubicBezTo>
                  <a:cubicBezTo>
                    <a:pt x="-2647" y="29232"/>
                    <a:pt x="12472" y="30001"/>
                    <a:pt x="11727" y="28323"/>
                  </a:cubicBezTo>
                  <a:cubicBezTo>
                    <a:pt x="10982" y="26645"/>
                    <a:pt x="11919" y="22651"/>
                    <a:pt x="12173" y="19512"/>
                  </a:cubicBezTo>
                  <a:cubicBezTo>
                    <a:pt x="12427" y="16373"/>
                    <a:pt x="14494" y="12521"/>
                    <a:pt x="13249" y="9488"/>
                  </a:cubicBezTo>
                  <a:cubicBezTo>
                    <a:pt x="12004" y="6455"/>
                    <a:pt x="-9193" y="2878"/>
                    <a:pt x="4705" y="13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404" name="Google Shape;404;p7"/>
            <p:cNvSpPr/>
            <p:nvPr/>
          </p:nvSpPr>
          <p:spPr>
            <a:xfrm>
              <a:off x="-1391600" y="4642483"/>
              <a:ext cx="11344350" cy="350950"/>
            </a:xfrm>
            <a:custGeom>
              <a:rect b="b" l="l" r="r" t="t"/>
              <a:pathLst>
                <a:path extrusionOk="0" h="14038" w="453774">
                  <a:moveTo>
                    <a:pt x="0" y="395"/>
                  </a:moveTo>
                  <a:cubicBezTo>
                    <a:pt x="13416" y="350"/>
                    <a:pt x="61122" y="122"/>
                    <a:pt x="80495" y="122"/>
                  </a:cubicBezTo>
                  <a:cubicBezTo>
                    <a:pt x="99868" y="122"/>
                    <a:pt x="108463" y="-287"/>
                    <a:pt x="116240" y="395"/>
                  </a:cubicBezTo>
                  <a:cubicBezTo>
                    <a:pt x="124017" y="1077"/>
                    <a:pt x="123517" y="2214"/>
                    <a:pt x="127155" y="4215"/>
                  </a:cubicBezTo>
                  <a:cubicBezTo>
                    <a:pt x="130793" y="6216"/>
                    <a:pt x="132112" y="10855"/>
                    <a:pt x="138069" y="12401"/>
                  </a:cubicBezTo>
                  <a:cubicBezTo>
                    <a:pt x="144027" y="13947"/>
                    <a:pt x="153213" y="13310"/>
                    <a:pt x="162900" y="13492"/>
                  </a:cubicBezTo>
                  <a:cubicBezTo>
                    <a:pt x="172587" y="13674"/>
                    <a:pt x="166310" y="13401"/>
                    <a:pt x="196189" y="13492"/>
                  </a:cubicBezTo>
                  <a:cubicBezTo>
                    <a:pt x="226068" y="13583"/>
                    <a:pt x="299241" y="14038"/>
                    <a:pt x="342172" y="14038"/>
                  </a:cubicBezTo>
                  <a:cubicBezTo>
                    <a:pt x="385103" y="14038"/>
                    <a:pt x="435174" y="13583"/>
                    <a:pt x="453774" y="13492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405" name="Google Shape;405;p7"/>
            <p:cNvSpPr/>
            <p:nvPr/>
          </p:nvSpPr>
          <p:spPr>
            <a:xfrm>
              <a:off x="-1426870" y="4692558"/>
              <a:ext cx="11344350" cy="350950"/>
            </a:xfrm>
            <a:custGeom>
              <a:rect b="b" l="l" r="r" t="t"/>
              <a:pathLst>
                <a:path extrusionOk="0" h="14038" w="453774">
                  <a:moveTo>
                    <a:pt x="0" y="395"/>
                  </a:moveTo>
                  <a:cubicBezTo>
                    <a:pt x="13416" y="350"/>
                    <a:pt x="61122" y="122"/>
                    <a:pt x="80495" y="122"/>
                  </a:cubicBezTo>
                  <a:cubicBezTo>
                    <a:pt x="99868" y="122"/>
                    <a:pt x="108463" y="-287"/>
                    <a:pt x="116240" y="395"/>
                  </a:cubicBezTo>
                  <a:cubicBezTo>
                    <a:pt x="124017" y="1077"/>
                    <a:pt x="123517" y="2214"/>
                    <a:pt x="127155" y="4215"/>
                  </a:cubicBezTo>
                  <a:cubicBezTo>
                    <a:pt x="130793" y="6216"/>
                    <a:pt x="132112" y="10855"/>
                    <a:pt x="138069" y="12401"/>
                  </a:cubicBezTo>
                  <a:cubicBezTo>
                    <a:pt x="144027" y="13947"/>
                    <a:pt x="153213" y="13310"/>
                    <a:pt x="162900" y="13492"/>
                  </a:cubicBezTo>
                  <a:cubicBezTo>
                    <a:pt x="172587" y="13674"/>
                    <a:pt x="166310" y="13401"/>
                    <a:pt x="196189" y="13492"/>
                  </a:cubicBezTo>
                  <a:cubicBezTo>
                    <a:pt x="226068" y="13583"/>
                    <a:pt x="299241" y="14038"/>
                    <a:pt x="342172" y="14038"/>
                  </a:cubicBezTo>
                  <a:cubicBezTo>
                    <a:pt x="385103" y="14038"/>
                    <a:pt x="435174" y="13583"/>
                    <a:pt x="453774" y="13492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grpSp>
          <p:nvGrpSpPr>
            <p:cNvPr id="406" name="Google Shape;406;p7"/>
            <p:cNvGrpSpPr/>
            <p:nvPr/>
          </p:nvGrpSpPr>
          <p:grpSpPr>
            <a:xfrm>
              <a:off x="334300" y="4829049"/>
              <a:ext cx="771403" cy="288460"/>
              <a:chOff x="8164200" y="4855049"/>
              <a:chExt cx="771403" cy="288460"/>
            </a:xfrm>
          </p:grpSpPr>
          <p:sp>
            <p:nvSpPr>
              <p:cNvPr id="407" name="Google Shape;407;p7"/>
              <p:cNvSpPr/>
              <p:nvPr/>
            </p:nvSpPr>
            <p:spPr>
              <a:xfrm>
                <a:off x="8675803" y="4883709"/>
                <a:ext cx="259800" cy="2598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8" name="Google Shape;408;p7"/>
              <p:cNvSpPr/>
              <p:nvPr/>
            </p:nvSpPr>
            <p:spPr>
              <a:xfrm>
                <a:off x="8491821" y="4855050"/>
                <a:ext cx="111900" cy="1119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9" name="Google Shape;409;p7"/>
              <p:cNvSpPr/>
              <p:nvPr/>
            </p:nvSpPr>
            <p:spPr>
              <a:xfrm>
                <a:off x="8164200" y="4855049"/>
                <a:ext cx="259800" cy="259800"/>
              </a:xfrm>
              <a:prstGeom prst="star4">
                <a:avLst>
                  <a:gd fmla="val 12500" name="adj"/>
                </a:avLst>
              </a:prstGeom>
              <a:solidFill>
                <a:schemeClr val="accen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10" name="Google Shape;410;p7"/>
            <p:cNvGrpSpPr/>
            <p:nvPr/>
          </p:nvGrpSpPr>
          <p:grpSpPr>
            <a:xfrm>
              <a:off x="1270875" y="4784224"/>
              <a:ext cx="331646" cy="342864"/>
              <a:chOff x="8489950" y="332499"/>
              <a:chExt cx="331646" cy="342864"/>
            </a:xfrm>
          </p:grpSpPr>
          <p:sp>
            <p:nvSpPr>
              <p:cNvPr id="411" name="Google Shape;411;p7"/>
              <p:cNvSpPr/>
              <p:nvPr/>
            </p:nvSpPr>
            <p:spPr>
              <a:xfrm>
                <a:off x="8709696" y="563463"/>
                <a:ext cx="111900" cy="1119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2" name="Google Shape;412;p7"/>
              <p:cNvSpPr/>
              <p:nvPr/>
            </p:nvSpPr>
            <p:spPr>
              <a:xfrm>
                <a:off x="8489950" y="332499"/>
                <a:ext cx="259800" cy="259800"/>
              </a:xfrm>
              <a:prstGeom prst="star4">
                <a:avLst>
                  <a:gd fmla="val 12500" name="adj"/>
                </a:avLst>
              </a:prstGeom>
              <a:solidFill>
                <a:schemeClr val="accen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4" name="Google Shape;414;p8"/>
          <p:cNvGrpSpPr/>
          <p:nvPr/>
        </p:nvGrpSpPr>
        <p:grpSpPr>
          <a:xfrm>
            <a:off x="75" y="50"/>
            <a:ext cx="9144183" cy="5413256"/>
            <a:chOff x="1619453" y="1201199"/>
            <a:chExt cx="3959892" cy="2344213"/>
          </a:xfrm>
        </p:grpSpPr>
        <p:sp>
          <p:nvSpPr>
            <p:cNvPr id="415" name="Google Shape;415;p8"/>
            <p:cNvSpPr/>
            <p:nvPr/>
          </p:nvSpPr>
          <p:spPr>
            <a:xfrm>
              <a:off x="1808797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8"/>
            <p:cNvSpPr/>
            <p:nvPr/>
          </p:nvSpPr>
          <p:spPr>
            <a:xfrm>
              <a:off x="1980572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8"/>
            <p:cNvSpPr/>
            <p:nvPr/>
          </p:nvSpPr>
          <p:spPr>
            <a:xfrm>
              <a:off x="2152372" y="1201199"/>
              <a:ext cx="0" cy="2344213"/>
            </a:xfrm>
            <a:custGeom>
              <a:rect b="b" l="l" r="r" t="t"/>
              <a:pathLst>
                <a:path extrusionOk="0" fill="none" h="107164" w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8"/>
            <p:cNvSpPr/>
            <p:nvPr/>
          </p:nvSpPr>
          <p:spPr>
            <a:xfrm>
              <a:off x="2324147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8"/>
            <p:cNvSpPr/>
            <p:nvPr/>
          </p:nvSpPr>
          <p:spPr>
            <a:xfrm>
              <a:off x="2495972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8"/>
            <p:cNvSpPr/>
            <p:nvPr/>
          </p:nvSpPr>
          <p:spPr>
            <a:xfrm>
              <a:off x="2667747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8"/>
            <p:cNvSpPr/>
            <p:nvPr/>
          </p:nvSpPr>
          <p:spPr>
            <a:xfrm>
              <a:off x="2839522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8"/>
            <p:cNvSpPr/>
            <p:nvPr/>
          </p:nvSpPr>
          <p:spPr>
            <a:xfrm>
              <a:off x="3011322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8"/>
            <p:cNvSpPr/>
            <p:nvPr/>
          </p:nvSpPr>
          <p:spPr>
            <a:xfrm>
              <a:off x="3183097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8"/>
            <p:cNvSpPr/>
            <p:nvPr/>
          </p:nvSpPr>
          <p:spPr>
            <a:xfrm>
              <a:off x="3354897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8"/>
            <p:cNvSpPr/>
            <p:nvPr/>
          </p:nvSpPr>
          <p:spPr>
            <a:xfrm>
              <a:off x="3526672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8"/>
            <p:cNvSpPr/>
            <p:nvPr/>
          </p:nvSpPr>
          <p:spPr>
            <a:xfrm>
              <a:off x="3698472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8"/>
            <p:cNvSpPr/>
            <p:nvPr/>
          </p:nvSpPr>
          <p:spPr>
            <a:xfrm>
              <a:off x="3870247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8"/>
            <p:cNvSpPr/>
            <p:nvPr/>
          </p:nvSpPr>
          <p:spPr>
            <a:xfrm>
              <a:off x="4042047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8"/>
            <p:cNvSpPr/>
            <p:nvPr/>
          </p:nvSpPr>
          <p:spPr>
            <a:xfrm>
              <a:off x="4213821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8"/>
            <p:cNvSpPr/>
            <p:nvPr/>
          </p:nvSpPr>
          <p:spPr>
            <a:xfrm>
              <a:off x="4385596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8"/>
            <p:cNvSpPr/>
            <p:nvPr/>
          </p:nvSpPr>
          <p:spPr>
            <a:xfrm>
              <a:off x="4557396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8"/>
            <p:cNvSpPr/>
            <p:nvPr/>
          </p:nvSpPr>
          <p:spPr>
            <a:xfrm>
              <a:off x="4729171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8"/>
            <p:cNvSpPr/>
            <p:nvPr/>
          </p:nvSpPr>
          <p:spPr>
            <a:xfrm>
              <a:off x="4900971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8"/>
            <p:cNvSpPr/>
            <p:nvPr/>
          </p:nvSpPr>
          <p:spPr>
            <a:xfrm>
              <a:off x="5072746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8"/>
            <p:cNvSpPr/>
            <p:nvPr/>
          </p:nvSpPr>
          <p:spPr>
            <a:xfrm>
              <a:off x="5244546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8"/>
            <p:cNvSpPr/>
            <p:nvPr/>
          </p:nvSpPr>
          <p:spPr>
            <a:xfrm>
              <a:off x="5416321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8"/>
            <p:cNvSpPr/>
            <p:nvPr/>
          </p:nvSpPr>
          <p:spPr>
            <a:xfrm>
              <a:off x="1619453" y="1362125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8"/>
            <p:cNvSpPr/>
            <p:nvPr/>
          </p:nvSpPr>
          <p:spPr>
            <a:xfrm>
              <a:off x="1619453" y="1533925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8"/>
            <p:cNvSpPr/>
            <p:nvPr/>
          </p:nvSpPr>
          <p:spPr>
            <a:xfrm>
              <a:off x="1619453" y="1705700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8"/>
            <p:cNvSpPr/>
            <p:nvPr/>
          </p:nvSpPr>
          <p:spPr>
            <a:xfrm>
              <a:off x="1619453" y="1877475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8"/>
            <p:cNvSpPr/>
            <p:nvPr/>
          </p:nvSpPr>
          <p:spPr>
            <a:xfrm>
              <a:off x="1619453" y="2049275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8"/>
            <p:cNvSpPr/>
            <p:nvPr/>
          </p:nvSpPr>
          <p:spPr>
            <a:xfrm>
              <a:off x="1619453" y="2221050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8"/>
            <p:cNvSpPr/>
            <p:nvPr/>
          </p:nvSpPr>
          <p:spPr>
            <a:xfrm>
              <a:off x="1619453" y="2392824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8"/>
            <p:cNvSpPr/>
            <p:nvPr/>
          </p:nvSpPr>
          <p:spPr>
            <a:xfrm>
              <a:off x="1619453" y="2564624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8"/>
            <p:cNvSpPr/>
            <p:nvPr/>
          </p:nvSpPr>
          <p:spPr>
            <a:xfrm>
              <a:off x="1619453" y="2736424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8"/>
            <p:cNvSpPr/>
            <p:nvPr/>
          </p:nvSpPr>
          <p:spPr>
            <a:xfrm>
              <a:off x="1619453" y="2908199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8"/>
            <p:cNvSpPr/>
            <p:nvPr/>
          </p:nvSpPr>
          <p:spPr>
            <a:xfrm>
              <a:off x="1619453" y="3079999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8"/>
            <p:cNvSpPr/>
            <p:nvPr/>
          </p:nvSpPr>
          <p:spPr>
            <a:xfrm>
              <a:off x="1619453" y="3251774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8"/>
            <p:cNvSpPr/>
            <p:nvPr/>
          </p:nvSpPr>
          <p:spPr>
            <a:xfrm>
              <a:off x="1619453" y="3423548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0" name="Google Shape;450;p8"/>
          <p:cNvSpPr txBox="1"/>
          <p:nvPr>
            <p:ph type="title"/>
          </p:nvPr>
        </p:nvSpPr>
        <p:spPr>
          <a:xfrm>
            <a:off x="1125900" y="1365900"/>
            <a:ext cx="6892200" cy="241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71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grpSp>
        <p:nvGrpSpPr>
          <p:cNvPr id="451" name="Google Shape;451;p8"/>
          <p:cNvGrpSpPr/>
          <p:nvPr/>
        </p:nvGrpSpPr>
        <p:grpSpPr>
          <a:xfrm>
            <a:off x="-1630264" y="-189410"/>
            <a:ext cx="11764677" cy="790400"/>
            <a:chOff x="-1630264" y="-189410"/>
            <a:chExt cx="11764677" cy="790400"/>
          </a:xfrm>
        </p:grpSpPr>
        <p:sp>
          <p:nvSpPr>
            <p:cNvPr id="452" name="Google Shape;452;p8"/>
            <p:cNvSpPr/>
            <p:nvPr/>
          </p:nvSpPr>
          <p:spPr>
            <a:xfrm>
              <a:off x="-1158211" y="-189410"/>
              <a:ext cx="11292625" cy="790400"/>
            </a:xfrm>
            <a:custGeom>
              <a:rect b="b" l="l" r="r" t="t"/>
              <a:pathLst>
                <a:path extrusionOk="0" h="31616" w="451705">
                  <a:moveTo>
                    <a:pt x="408936" y="31471"/>
                  </a:moveTo>
                  <a:cubicBezTo>
                    <a:pt x="393614" y="31528"/>
                    <a:pt x="376241" y="31243"/>
                    <a:pt x="359381" y="31129"/>
                  </a:cubicBezTo>
                  <a:cubicBezTo>
                    <a:pt x="342521" y="31015"/>
                    <a:pt x="319167" y="31922"/>
                    <a:pt x="307775" y="30787"/>
                  </a:cubicBezTo>
                  <a:cubicBezTo>
                    <a:pt x="296383" y="29653"/>
                    <a:pt x="295586" y="26425"/>
                    <a:pt x="291029" y="24322"/>
                  </a:cubicBezTo>
                  <a:cubicBezTo>
                    <a:pt x="286472" y="22219"/>
                    <a:pt x="285105" y="19652"/>
                    <a:pt x="280434" y="18171"/>
                  </a:cubicBezTo>
                  <a:cubicBezTo>
                    <a:pt x="275763" y="16690"/>
                    <a:pt x="269782" y="15949"/>
                    <a:pt x="263004" y="15436"/>
                  </a:cubicBezTo>
                  <a:cubicBezTo>
                    <a:pt x="256226" y="14923"/>
                    <a:pt x="247626" y="15152"/>
                    <a:pt x="239765" y="15095"/>
                  </a:cubicBezTo>
                  <a:cubicBezTo>
                    <a:pt x="231905" y="15038"/>
                    <a:pt x="231904" y="15095"/>
                    <a:pt x="215841" y="15095"/>
                  </a:cubicBezTo>
                  <a:cubicBezTo>
                    <a:pt x="199778" y="15095"/>
                    <a:pt x="177279" y="15152"/>
                    <a:pt x="143388" y="15095"/>
                  </a:cubicBezTo>
                  <a:cubicBezTo>
                    <a:pt x="109497" y="15038"/>
                    <a:pt x="35458" y="14450"/>
                    <a:pt x="12494" y="14753"/>
                  </a:cubicBezTo>
                  <a:cubicBezTo>
                    <a:pt x="-10470" y="15056"/>
                    <a:pt x="5163" y="17465"/>
                    <a:pt x="5602" y="16912"/>
                  </a:cubicBezTo>
                  <a:cubicBezTo>
                    <a:pt x="6041" y="16359"/>
                    <a:pt x="13185" y="13325"/>
                    <a:pt x="15126" y="11436"/>
                  </a:cubicBezTo>
                  <a:cubicBezTo>
                    <a:pt x="17067" y="9547"/>
                    <a:pt x="14845" y="7353"/>
                    <a:pt x="17250" y="5579"/>
                  </a:cubicBezTo>
                  <a:cubicBezTo>
                    <a:pt x="19655" y="3806"/>
                    <a:pt x="21295" y="1535"/>
                    <a:pt x="29554" y="795"/>
                  </a:cubicBezTo>
                  <a:cubicBezTo>
                    <a:pt x="37813" y="55"/>
                    <a:pt x="44022" y="1080"/>
                    <a:pt x="66806" y="1137"/>
                  </a:cubicBezTo>
                  <a:cubicBezTo>
                    <a:pt x="89590" y="1194"/>
                    <a:pt x="127525" y="1194"/>
                    <a:pt x="166258" y="1137"/>
                  </a:cubicBezTo>
                  <a:cubicBezTo>
                    <a:pt x="204991" y="1080"/>
                    <a:pt x="257110" y="739"/>
                    <a:pt x="299203" y="796"/>
                  </a:cubicBezTo>
                  <a:cubicBezTo>
                    <a:pt x="341297" y="853"/>
                    <a:pt x="397744" y="-1426"/>
                    <a:pt x="418819" y="1479"/>
                  </a:cubicBezTo>
                  <a:cubicBezTo>
                    <a:pt x="439894" y="4384"/>
                    <a:pt x="423832" y="14580"/>
                    <a:pt x="425655" y="18225"/>
                  </a:cubicBezTo>
                  <a:cubicBezTo>
                    <a:pt x="427478" y="21870"/>
                    <a:pt x="425479" y="21257"/>
                    <a:pt x="429756" y="23351"/>
                  </a:cubicBezTo>
                  <a:cubicBezTo>
                    <a:pt x="434033" y="25445"/>
                    <a:pt x="454785" y="29434"/>
                    <a:pt x="451315" y="30787"/>
                  </a:cubicBezTo>
                  <a:cubicBezTo>
                    <a:pt x="447845" y="32140"/>
                    <a:pt x="424258" y="31414"/>
                    <a:pt x="408936" y="314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453" name="Google Shape;453;p8"/>
            <p:cNvSpPr/>
            <p:nvPr/>
          </p:nvSpPr>
          <p:spPr>
            <a:xfrm>
              <a:off x="-1630264" y="132557"/>
              <a:ext cx="11303750" cy="410925"/>
            </a:xfrm>
            <a:custGeom>
              <a:rect b="b" l="l" r="r" t="t"/>
              <a:pathLst>
                <a:path extrusionOk="0" h="16437" w="452150">
                  <a:moveTo>
                    <a:pt x="452150" y="16088"/>
                  </a:moveTo>
                  <a:cubicBezTo>
                    <a:pt x="439106" y="16088"/>
                    <a:pt x="392114" y="16031"/>
                    <a:pt x="373887" y="16088"/>
                  </a:cubicBezTo>
                  <a:cubicBezTo>
                    <a:pt x="355660" y="16145"/>
                    <a:pt x="350590" y="16487"/>
                    <a:pt x="342786" y="16430"/>
                  </a:cubicBezTo>
                  <a:cubicBezTo>
                    <a:pt x="334982" y="16373"/>
                    <a:pt x="331565" y="16487"/>
                    <a:pt x="327065" y="15746"/>
                  </a:cubicBezTo>
                  <a:cubicBezTo>
                    <a:pt x="322565" y="15006"/>
                    <a:pt x="320515" y="14265"/>
                    <a:pt x="315787" y="11987"/>
                  </a:cubicBezTo>
                  <a:cubicBezTo>
                    <a:pt x="311059" y="9709"/>
                    <a:pt x="307528" y="4013"/>
                    <a:pt x="298699" y="2076"/>
                  </a:cubicBezTo>
                  <a:cubicBezTo>
                    <a:pt x="289870" y="139"/>
                    <a:pt x="293117" y="709"/>
                    <a:pt x="262814" y="367"/>
                  </a:cubicBezTo>
                  <a:cubicBezTo>
                    <a:pt x="232511" y="25"/>
                    <a:pt x="160685" y="82"/>
                    <a:pt x="116883" y="25"/>
                  </a:cubicBezTo>
                  <a:cubicBezTo>
                    <a:pt x="73081" y="-32"/>
                    <a:pt x="19481" y="25"/>
                    <a:pt x="0" y="25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454" name="Google Shape;454;p8"/>
            <p:cNvSpPr/>
            <p:nvPr/>
          </p:nvSpPr>
          <p:spPr>
            <a:xfrm>
              <a:off x="-1596155" y="87717"/>
              <a:ext cx="11303750" cy="410925"/>
            </a:xfrm>
            <a:custGeom>
              <a:rect b="b" l="l" r="r" t="t"/>
              <a:pathLst>
                <a:path extrusionOk="0" h="16437" w="452150">
                  <a:moveTo>
                    <a:pt x="452150" y="16088"/>
                  </a:moveTo>
                  <a:cubicBezTo>
                    <a:pt x="439106" y="16088"/>
                    <a:pt x="392114" y="16031"/>
                    <a:pt x="373887" y="16088"/>
                  </a:cubicBezTo>
                  <a:cubicBezTo>
                    <a:pt x="355660" y="16145"/>
                    <a:pt x="350590" y="16487"/>
                    <a:pt x="342786" y="16430"/>
                  </a:cubicBezTo>
                  <a:cubicBezTo>
                    <a:pt x="334982" y="16373"/>
                    <a:pt x="331565" y="16487"/>
                    <a:pt x="327065" y="15746"/>
                  </a:cubicBezTo>
                  <a:cubicBezTo>
                    <a:pt x="322565" y="15006"/>
                    <a:pt x="320515" y="14265"/>
                    <a:pt x="315787" y="11987"/>
                  </a:cubicBezTo>
                  <a:cubicBezTo>
                    <a:pt x="311059" y="9709"/>
                    <a:pt x="307528" y="4013"/>
                    <a:pt x="298699" y="2076"/>
                  </a:cubicBezTo>
                  <a:cubicBezTo>
                    <a:pt x="289870" y="139"/>
                    <a:pt x="293117" y="709"/>
                    <a:pt x="262814" y="367"/>
                  </a:cubicBezTo>
                  <a:cubicBezTo>
                    <a:pt x="232511" y="25"/>
                    <a:pt x="160685" y="82"/>
                    <a:pt x="116883" y="25"/>
                  </a:cubicBezTo>
                  <a:cubicBezTo>
                    <a:pt x="73081" y="-32"/>
                    <a:pt x="19481" y="25"/>
                    <a:pt x="0" y="25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grpSp>
          <p:nvGrpSpPr>
            <p:cNvPr id="455" name="Google Shape;455;p8"/>
            <p:cNvGrpSpPr/>
            <p:nvPr/>
          </p:nvGrpSpPr>
          <p:grpSpPr>
            <a:xfrm>
              <a:off x="6406513" y="222225"/>
              <a:ext cx="346813" cy="186675"/>
              <a:chOff x="6406513" y="269575"/>
              <a:chExt cx="346813" cy="186675"/>
            </a:xfrm>
          </p:grpSpPr>
          <p:sp>
            <p:nvSpPr>
              <p:cNvPr id="456" name="Google Shape;456;p8"/>
              <p:cNvSpPr/>
              <p:nvPr/>
            </p:nvSpPr>
            <p:spPr>
              <a:xfrm>
                <a:off x="6641425" y="344350"/>
                <a:ext cx="111900" cy="1119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7" name="Google Shape;457;p8"/>
              <p:cNvSpPr/>
              <p:nvPr/>
            </p:nvSpPr>
            <p:spPr>
              <a:xfrm>
                <a:off x="6406513" y="269575"/>
                <a:ext cx="158700" cy="1587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58" name="Google Shape;458;p8"/>
            <p:cNvGrpSpPr/>
            <p:nvPr/>
          </p:nvGrpSpPr>
          <p:grpSpPr>
            <a:xfrm>
              <a:off x="8733500" y="-1"/>
              <a:ext cx="331646" cy="342864"/>
              <a:chOff x="8489950" y="332499"/>
              <a:chExt cx="331646" cy="342864"/>
            </a:xfrm>
          </p:grpSpPr>
          <p:sp>
            <p:nvSpPr>
              <p:cNvPr id="459" name="Google Shape;459;p8"/>
              <p:cNvSpPr/>
              <p:nvPr/>
            </p:nvSpPr>
            <p:spPr>
              <a:xfrm>
                <a:off x="8709696" y="563463"/>
                <a:ext cx="111900" cy="1119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0" name="Google Shape;460;p8"/>
              <p:cNvSpPr/>
              <p:nvPr/>
            </p:nvSpPr>
            <p:spPr>
              <a:xfrm>
                <a:off x="8489950" y="332499"/>
                <a:ext cx="259800" cy="259800"/>
              </a:xfrm>
              <a:prstGeom prst="star4">
                <a:avLst>
                  <a:gd fmla="val 12500" name="adj"/>
                </a:avLst>
              </a:prstGeom>
              <a:solidFill>
                <a:schemeClr val="accen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461" name="Google Shape;461;p8"/>
          <p:cNvGrpSpPr/>
          <p:nvPr/>
        </p:nvGrpSpPr>
        <p:grpSpPr>
          <a:xfrm>
            <a:off x="-1570098" y="4560991"/>
            <a:ext cx="11522848" cy="761000"/>
            <a:chOff x="-1570098" y="4560991"/>
            <a:chExt cx="11522848" cy="761000"/>
          </a:xfrm>
        </p:grpSpPr>
        <p:sp>
          <p:nvSpPr>
            <p:cNvPr id="462" name="Google Shape;462;p8"/>
            <p:cNvSpPr/>
            <p:nvPr/>
          </p:nvSpPr>
          <p:spPr>
            <a:xfrm>
              <a:off x="-1570098" y="4560991"/>
              <a:ext cx="10957275" cy="761000"/>
            </a:xfrm>
            <a:custGeom>
              <a:rect b="b" l="l" r="r" t="t"/>
              <a:pathLst>
                <a:path extrusionOk="0" h="30440" w="438291">
                  <a:moveTo>
                    <a:pt x="4705" y="1314"/>
                  </a:moveTo>
                  <a:cubicBezTo>
                    <a:pt x="18603" y="-250"/>
                    <a:pt x="76749" y="258"/>
                    <a:pt x="96639" y="106"/>
                  </a:cubicBezTo>
                  <a:cubicBezTo>
                    <a:pt x="116529" y="-46"/>
                    <a:pt x="117867" y="-101"/>
                    <a:pt x="124043" y="401"/>
                  </a:cubicBezTo>
                  <a:cubicBezTo>
                    <a:pt x="130219" y="903"/>
                    <a:pt x="129533" y="982"/>
                    <a:pt x="133697" y="3116"/>
                  </a:cubicBezTo>
                  <a:cubicBezTo>
                    <a:pt x="137861" y="5250"/>
                    <a:pt x="142426" y="11432"/>
                    <a:pt x="149029" y="13204"/>
                  </a:cubicBezTo>
                  <a:cubicBezTo>
                    <a:pt x="155632" y="14976"/>
                    <a:pt x="164901" y="13659"/>
                    <a:pt x="173314" y="13750"/>
                  </a:cubicBezTo>
                  <a:cubicBezTo>
                    <a:pt x="181727" y="13841"/>
                    <a:pt x="189640" y="13841"/>
                    <a:pt x="199509" y="13750"/>
                  </a:cubicBezTo>
                  <a:cubicBezTo>
                    <a:pt x="209378" y="13659"/>
                    <a:pt x="217200" y="13295"/>
                    <a:pt x="232526" y="13204"/>
                  </a:cubicBezTo>
                  <a:cubicBezTo>
                    <a:pt x="247852" y="13113"/>
                    <a:pt x="259404" y="13204"/>
                    <a:pt x="291465" y="13204"/>
                  </a:cubicBezTo>
                  <a:cubicBezTo>
                    <a:pt x="323527" y="13204"/>
                    <a:pt x="401023" y="14259"/>
                    <a:pt x="424895" y="13204"/>
                  </a:cubicBezTo>
                  <a:cubicBezTo>
                    <a:pt x="448768" y="12149"/>
                    <a:pt x="433130" y="6931"/>
                    <a:pt x="434700" y="6873"/>
                  </a:cubicBezTo>
                  <a:cubicBezTo>
                    <a:pt x="436270" y="6816"/>
                    <a:pt x="434636" y="9305"/>
                    <a:pt x="434314" y="12859"/>
                  </a:cubicBezTo>
                  <a:cubicBezTo>
                    <a:pt x="433992" y="16413"/>
                    <a:pt x="437815" y="25412"/>
                    <a:pt x="432769" y="28199"/>
                  </a:cubicBezTo>
                  <a:cubicBezTo>
                    <a:pt x="427723" y="30986"/>
                    <a:pt x="415680" y="29491"/>
                    <a:pt x="404040" y="29581"/>
                  </a:cubicBezTo>
                  <a:cubicBezTo>
                    <a:pt x="392401" y="29672"/>
                    <a:pt x="386912" y="28882"/>
                    <a:pt x="362932" y="28742"/>
                  </a:cubicBezTo>
                  <a:cubicBezTo>
                    <a:pt x="338952" y="28602"/>
                    <a:pt x="299408" y="28462"/>
                    <a:pt x="260162" y="28742"/>
                  </a:cubicBezTo>
                  <a:cubicBezTo>
                    <a:pt x="220916" y="29022"/>
                    <a:pt x="168042" y="30280"/>
                    <a:pt x="127455" y="30420"/>
                  </a:cubicBezTo>
                  <a:cubicBezTo>
                    <a:pt x="86868" y="30560"/>
                    <a:pt x="35929" y="29931"/>
                    <a:pt x="16641" y="29581"/>
                  </a:cubicBezTo>
                  <a:cubicBezTo>
                    <a:pt x="-2647" y="29232"/>
                    <a:pt x="12472" y="30001"/>
                    <a:pt x="11727" y="28323"/>
                  </a:cubicBezTo>
                  <a:cubicBezTo>
                    <a:pt x="10982" y="26645"/>
                    <a:pt x="11919" y="22651"/>
                    <a:pt x="12173" y="19512"/>
                  </a:cubicBezTo>
                  <a:cubicBezTo>
                    <a:pt x="12427" y="16373"/>
                    <a:pt x="14494" y="12521"/>
                    <a:pt x="13249" y="9488"/>
                  </a:cubicBezTo>
                  <a:cubicBezTo>
                    <a:pt x="12004" y="6455"/>
                    <a:pt x="-9193" y="2878"/>
                    <a:pt x="4705" y="13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463" name="Google Shape;463;p8"/>
            <p:cNvSpPr/>
            <p:nvPr/>
          </p:nvSpPr>
          <p:spPr>
            <a:xfrm>
              <a:off x="-1391600" y="4642483"/>
              <a:ext cx="11344350" cy="350950"/>
            </a:xfrm>
            <a:custGeom>
              <a:rect b="b" l="l" r="r" t="t"/>
              <a:pathLst>
                <a:path extrusionOk="0" h="14038" w="453774">
                  <a:moveTo>
                    <a:pt x="0" y="395"/>
                  </a:moveTo>
                  <a:cubicBezTo>
                    <a:pt x="13416" y="350"/>
                    <a:pt x="61122" y="122"/>
                    <a:pt x="80495" y="122"/>
                  </a:cubicBezTo>
                  <a:cubicBezTo>
                    <a:pt x="99868" y="122"/>
                    <a:pt x="108463" y="-287"/>
                    <a:pt x="116240" y="395"/>
                  </a:cubicBezTo>
                  <a:cubicBezTo>
                    <a:pt x="124017" y="1077"/>
                    <a:pt x="123517" y="2214"/>
                    <a:pt x="127155" y="4215"/>
                  </a:cubicBezTo>
                  <a:cubicBezTo>
                    <a:pt x="130793" y="6216"/>
                    <a:pt x="132112" y="10855"/>
                    <a:pt x="138069" y="12401"/>
                  </a:cubicBezTo>
                  <a:cubicBezTo>
                    <a:pt x="144027" y="13947"/>
                    <a:pt x="153213" y="13310"/>
                    <a:pt x="162900" y="13492"/>
                  </a:cubicBezTo>
                  <a:cubicBezTo>
                    <a:pt x="172587" y="13674"/>
                    <a:pt x="166310" y="13401"/>
                    <a:pt x="196189" y="13492"/>
                  </a:cubicBezTo>
                  <a:cubicBezTo>
                    <a:pt x="226068" y="13583"/>
                    <a:pt x="299241" y="14038"/>
                    <a:pt x="342172" y="14038"/>
                  </a:cubicBezTo>
                  <a:cubicBezTo>
                    <a:pt x="385103" y="14038"/>
                    <a:pt x="435174" y="13583"/>
                    <a:pt x="453774" y="13492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464" name="Google Shape;464;p8"/>
            <p:cNvSpPr/>
            <p:nvPr/>
          </p:nvSpPr>
          <p:spPr>
            <a:xfrm>
              <a:off x="-1426870" y="4692558"/>
              <a:ext cx="11344350" cy="350950"/>
            </a:xfrm>
            <a:custGeom>
              <a:rect b="b" l="l" r="r" t="t"/>
              <a:pathLst>
                <a:path extrusionOk="0" h="14038" w="453774">
                  <a:moveTo>
                    <a:pt x="0" y="395"/>
                  </a:moveTo>
                  <a:cubicBezTo>
                    <a:pt x="13416" y="350"/>
                    <a:pt x="61122" y="122"/>
                    <a:pt x="80495" y="122"/>
                  </a:cubicBezTo>
                  <a:cubicBezTo>
                    <a:pt x="99868" y="122"/>
                    <a:pt x="108463" y="-287"/>
                    <a:pt x="116240" y="395"/>
                  </a:cubicBezTo>
                  <a:cubicBezTo>
                    <a:pt x="124017" y="1077"/>
                    <a:pt x="123517" y="2214"/>
                    <a:pt x="127155" y="4215"/>
                  </a:cubicBezTo>
                  <a:cubicBezTo>
                    <a:pt x="130793" y="6216"/>
                    <a:pt x="132112" y="10855"/>
                    <a:pt x="138069" y="12401"/>
                  </a:cubicBezTo>
                  <a:cubicBezTo>
                    <a:pt x="144027" y="13947"/>
                    <a:pt x="153213" y="13310"/>
                    <a:pt x="162900" y="13492"/>
                  </a:cubicBezTo>
                  <a:cubicBezTo>
                    <a:pt x="172587" y="13674"/>
                    <a:pt x="166310" y="13401"/>
                    <a:pt x="196189" y="13492"/>
                  </a:cubicBezTo>
                  <a:cubicBezTo>
                    <a:pt x="226068" y="13583"/>
                    <a:pt x="299241" y="14038"/>
                    <a:pt x="342172" y="14038"/>
                  </a:cubicBezTo>
                  <a:cubicBezTo>
                    <a:pt x="385103" y="14038"/>
                    <a:pt x="435174" y="13583"/>
                    <a:pt x="453774" y="13492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grpSp>
          <p:nvGrpSpPr>
            <p:cNvPr id="465" name="Google Shape;465;p8"/>
            <p:cNvGrpSpPr/>
            <p:nvPr/>
          </p:nvGrpSpPr>
          <p:grpSpPr>
            <a:xfrm>
              <a:off x="334300" y="4829049"/>
              <a:ext cx="771403" cy="288460"/>
              <a:chOff x="8164200" y="4855049"/>
              <a:chExt cx="771403" cy="288460"/>
            </a:xfrm>
          </p:grpSpPr>
          <p:sp>
            <p:nvSpPr>
              <p:cNvPr id="466" name="Google Shape;466;p8"/>
              <p:cNvSpPr/>
              <p:nvPr/>
            </p:nvSpPr>
            <p:spPr>
              <a:xfrm>
                <a:off x="8675803" y="4883709"/>
                <a:ext cx="259800" cy="2598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7" name="Google Shape;467;p8"/>
              <p:cNvSpPr/>
              <p:nvPr/>
            </p:nvSpPr>
            <p:spPr>
              <a:xfrm>
                <a:off x="8491821" y="4855050"/>
                <a:ext cx="111900" cy="1119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8" name="Google Shape;468;p8"/>
              <p:cNvSpPr/>
              <p:nvPr/>
            </p:nvSpPr>
            <p:spPr>
              <a:xfrm>
                <a:off x="8164200" y="4855049"/>
                <a:ext cx="259800" cy="259800"/>
              </a:xfrm>
              <a:prstGeom prst="star4">
                <a:avLst>
                  <a:gd fmla="val 12500" name="adj"/>
                </a:avLst>
              </a:prstGeom>
              <a:solidFill>
                <a:schemeClr val="accen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69" name="Google Shape;469;p8"/>
            <p:cNvGrpSpPr/>
            <p:nvPr/>
          </p:nvGrpSpPr>
          <p:grpSpPr>
            <a:xfrm>
              <a:off x="1270875" y="4784224"/>
              <a:ext cx="331646" cy="342864"/>
              <a:chOff x="8489950" y="332499"/>
              <a:chExt cx="331646" cy="342864"/>
            </a:xfrm>
          </p:grpSpPr>
          <p:sp>
            <p:nvSpPr>
              <p:cNvPr id="470" name="Google Shape;470;p8"/>
              <p:cNvSpPr/>
              <p:nvPr/>
            </p:nvSpPr>
            <p:spPr>
              <a:xfrm>
                <a:off x="8709696" y="563463"/>
                <a:ext cx="111900" cy="1119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1" name="Google Shape;471;p8"/>
              <p:cNvSpPr/>
              <p:nvPr/>
            </p:nvSpPr>
            <p:spPr>
              <a:xfrm>
                <a:off x="8489950" y="332499"/>
                <a:ext cx="259800" cy="259800"/>
              </a:xfrm>
              <a:prstGeom prst="star4">
                <a:avLst>
                  <a:gd fmla="val 12500" name="adj"/>
                </a:avLst>
              </a:prstGeom>
              <a:solidFill>
                <a:schemeClr val="accen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3" name="Google Shape;473;p9"/>
          <p:cNvGrpSpPr/>
          <p:nvPr/>
        </p:nvGrpSpPr>
        <p:grpSpPr>
          <a:xfrm>
            <a:off x="75" y="50"/>
            <a:ext cx="9144183" cy="5413256"/>
            <a:chOff x="1619453" y="1201199"/>
            <a:chExt cx="3959892" cy="2344213"/>
          </a:xfrm>
        </p:grpSpPr>
        <p:sp>
          <p:nvSpPr>
            <p:cNvPr id="474" name="Google Shape;474;p9"/>
            <p:cNvSpPr/>
            <p:nvPr/>
          </p:nvSpPr>
          <p:spPr>
            <a:xfrm>
              <a:off x="1808797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9"/>
            <p:cNvSpPr/>
            <p:nvPr/>
          </p:nvSpPr>
          <p:spPr>
            <a:xfrm>
              <a:off x="1980572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9"/>
            <p:cNvSpPr/>
            <p:nvPr/>
          </p:nvSpPr>
          <p:spPr>
            <a:xfrm>
              <a:off x="2152372" y="1201199"/>
              <a:ext cx="0" cy="2344213"/>
            </a:xfrm>
            <a:custGeom>
              <a:rect b="b" l="l" r="r" t="t"/>
              <a:pathLst>
                <a:path extrusionOk="0" fill="none" h="107164" w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9"/>
            <p:cNvSpPr/>
            <p:nvPr/>
          </p:nvSpPr>
          <p:spPr>
            <a:xfrm>
              <a:off x="2324147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9"/>
            <p:cNvSpPr/>
            <p:nvPr/>
          </p:nvSpPr>
          <p:spPr>
            <a:xfrm>
              <a:off x="2495972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9"/>
            <p:cNvSpPr/>
            <p:nvPr/>
          </p:nvSpPr>
          <p:spPr>
            <a:xfrm>
              <a:off x="2667747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9"/>
            <p:cNvSpPr/>
            <p:nvPr/>
          </p:nvSpPr>
          <p:spPr>
            <a:xfrm>
              <a:off x="2839522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9"/>
            <p:cNvSpPr/>
            <p:nvPr/>
          </p:nvSpPr>
          <p:spPr>
            <a:xfrm>
              <a:off x="3011322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9"/>
            <p:cNvSpPr/>
            <p:nvPr/>
          </p:nvSpPr>
          <p:spPr>
            <a:xfrm>
              <a:off x="3183097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9"/>
            <p:cNvSpPr/>
            <p:nvPr/>
          </p:nvSpPr>
          <p:spPr>
            <a:xfrm>
              <a:off x="3354897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9"/>
            <p:cNvSpPr/>
            <p:nvPr/>
          </p:nvSpPr>
          <p:spPr>
            <a:xfrm>
              <a:off x="3526672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9"/>
            <p:cNvSpPr/>
            <p:nvPr/>
          </p:nvSpPr>
          <p:spPr>
            <a:xfrm>
              <a:off x="3698472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9"/>
            <p:cNvSpPr/>
            <p:nvPr/>
          </p:nvSpPr>
          <p:spPr>
            <a:xfrm>
              <a:off x="3870247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9"/>
            <p:cNvSpPr/>
            <p:nvPr/>
          </p:nvSpPr>
          <p:spPr>
            <a:xfrm>
              <a:off x="4042047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9"/>
            <p:cNvSpPr/>
            <p:nvPr/>
          </p:nvSpPr>
          <p:spPr>
            <a:xfrm>
              <a:off x="4213821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9"/>
            <p:cNvSpPr/>
            <p:nvPr/>
          </p:nvSpPr>
          <p:spPr>
            <a:xfrm>
              <a:off x="4385596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9"/>
            <p:cNvSpPr/>
            <p:nvPr/>
          </p:nvSpPr>
          <p:spPr>
            <a:xfrm>
              <a:off x="4557396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9"/>
            <p:cNvSpPr/>
            <p:nvPr/>
          </p:nvSpPr>
          <p:spPr>
            <a:xfrm>
              <a:off x="4729171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9"/>
            <p:cNvSpPr/>
            <p:nvPr/>
          </p:nvSpPr>
          <p:spPr>
            <a:xfrm>
              <a:off x="4900971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9"/>
            <p:cNvSpPr/>
            <p:nvPr/>
          </p:nvSpPr>
          <p:spPr>
            <a:xfrm>
              <a:off x="5072746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9"/>
            <p:cNvSpPr/>
            <p:nvPr/>
          </p:nvSpPr>
          <p:spPr>
            <a:xfrm>
              <a:off x="5244546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9"/>
            <p:cNvSpPr/>
            <p:nvPr/>
          </p:nvSpPr>
          <p:spPr>
            <a:xfrm>
              <a:off x="5416321" y="1201199"/>
              <a:ext cx="25" cy="2344213"/>
            </a:xfrm>
            <a:custGeom>
              <a:rect b="b" l="l" r="r" t="t"/>
              <a:pathLst>
                <a:path extrusionOk="0" fill="none" h="107164" w="1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9"/>
            <p:cNvSpPr/>
            <p:nvPr/>
          </p:nvSpPr>
          <p:spPr>
            <a:xfrm>
              <a:off x="1619453" y="1362125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9"/>
            <p:cNvSpPr/>
            <p:nvPr/>
          </p:nvSpPr>
          <p:spPr>
            <a:xfrm>
              <a:off x="1619453" y="1533925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9"/>
            <p:cNvSpPr/>
            <p:nvPr/>
          </p:nvSpPr>
          <p:spPr>
            <a:xfrm>
              <a:off x="1619453" y="1705700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9"/>
            <p:cNvSpPr/>
            <p:nvPr/>
          </p:nvSpPr>
          <p:spPr>
            <a:xfrm>
              <a:off x="1619453" y="1877475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9"/>
            <p:cNvSpPr/>
            <p:nvPr/>
          </p:nvSpPr>
          <p:spPr>
            <a:xfrm>
              <a:off x="1619453" y="2049275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9"/>
            <p:cNvSpPr/>
            <p:nvPr/>
          </p:nvSpPr>
          <p:spPr>
            <a:xfrm>
              <a:off x="1619453" y="2221050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9"/>
            <p:cNvSpPr/>
            <p:nvPr/>
          </p:nvSpPr>
          <p:spPr>
            <a:xfrm>
              <a:off x="1619453" y="2392824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9"/>
            <p:cNvSpPr/>
            <p:nvPr/>
          </p:nvSpPr>
          <p:spPr>
            <a:xfrm>
              <a:off x="1619453" y="2564624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9"/>
            <p:cNvSpPr/>
            <p:nvPr/>
          </p:nvSpPr>
          <p:spPr>
            <a:xfrm>
              <a:off x="1619453" y="2736424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9"/>
            <p:cNvSpPr/>
            <p:nvPr/>
          </p:nvSpPr>
          <p:spPr>
            <a:xfrm>
              <a:off x="1619453" y="2908199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9"/>
            <p:cNvSpPr/>
            <p:nvPr/>
          </p:nvSpPr>
          <p:spPr>
            <a:xfrm>
              <a:off x="1619453" y="3079999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9"/>
            <p:cNvSpPr/>
            <p:nvPr/>
          </p:nvSpPr>
          <p:spPr>
            <a:xfrm>
              <a:off x="1619453" y="3251774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9"/>
            <p:cNvSpPr/>
            <p:nvPr/>
          </p:nvSpPr>
          <p:spPr>
            <a:xfrm>
              <a:off x="1619453" y="3423548"/>
              <a:ext cx="3959892" cy="25"/>
            </a:xfrm>
            <a:custGeom>
              <a:rect b="b" l="l" r="r" t="t"/>
              <a:pathLst>
                <a:path extrusionOk="0" fill="none" h="1" w="167455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03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09" name="Google Shape;509;p9"/>
          <p:cNvSpPr txBox="1"/>
          <p:nvPr>
            <p:ph type="title"/>
          </p:nvPr>
        </p:nvSpPr>
        <p:spPr>
          <a:xfrm>
            <a:off x="1634400" y="1536148"/>
            <a:ext cx="5875200" cy="100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510" name="Google Shape;510;p9"/>
          <p:cNvSpPr txBox="1"/>
          <p:nvPr>
            <p:ph idx="1" type="subTitle"/>
          </p:nvPr>
        </p:nvSpPr>
        <p:spPr>
          <a:xfrm>
            <a:off x="2159925" y="2537100"/>
            <a:ext cx="4824000" cy="12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511" name="Google Shape;511;p9"/>
          <p:cNvGrpSpPr/>
          <p:nvPr/>
        </p:nvGrpSpPr>
        <p:grpSpPr>
          <a:xfrm>
            <a:off x="-1630264" y="-189410"/>
            <a:ext cx="11764677" cy="790400"/>
            <a:chOff x="-1630264" y="-189410"/>
            <a:chExt cx="11764677" cy="790400"/>
          </a:xfrm>
        </p:grpSpPr>
        <p:sp>
          <p:nvSpPr>
            <p:cNvPr id="512" name="Google Shape;512;p9"/>
            <p:cNvSpPr/>
            <p:nvPr/>
          </p:nvSpPr>
          <p:spPr>
            <a:xfrm>
              <a:off x="-1158211" y="-189410"/>
              <a:ext cx="11292625" cy="790400"/>
            </a:xfrm>
            <a:custGeom>
              <a:rect b="b" l="l" r="r" t="t"/>
              <a:pathLst>
                <a:path extrusionOk="0" h="31616" w="451705">
                  <a:moveTo>
                    <a:pt x="408936" y="31471"/>
                  </a:moveTo>
                  <a:cubicBezTo>
                    <a:pt x="393614" y="31528"/>
                    <a:pt x="376241" y="31243"/>
                    <a:pt x="359381" y="31129"/>
                  </a:cubicBezTo>
                  <a:cubicBezTo>
                    <a:pt x="342521" y="31015"/>
                    <a:pt x="319167" y="31922"/>
                    <a:pt x="307775" y="30787"/>
                  </a:cubicBezTo>
                  <a:cubicBezTo>
                    <a:pt x="296383" y="29653"/>
                    <a:pt x="295586" y="26425"/>
                    <a:pt x="291029" y="24322"/>
                  </a:cubicBezTo>
                  <a:cubicBezTo>
                    <a:pt x="286472" y="22219"/>
                    <a:pt x="285105" y="19652"/>
                    <a:pt x="280434" y="18171"/>
                  </a:cubicBezTo>
                  <a:cubicBezTo>
                    <a:pt x="275763" y="16690"/>
                    <a:pt x="269782" y="15949"/>
                    <a:pt x="263004" y="15436"/>
                  </a:cubicBezTo>
                  <a:cubicBezTo>
                    <a:pt x="256226" y="14923"/>
                    <a:pt x="247626" y="15152"/>
                    <a:pt x="239765" y="15095"/>
                  </a:cubicBezTo>
                  <a:cubicBezTo>
                    <a:pt x="231905" y="15038"/>
                    <a:pt x="231904" y="15095"/>
                    <a:pt x="215841" y="15095"/>
                  </a:cubicBezTo>
                  <a:cubicBezTo>
                    <a:pt x="199778" y="15095"/>
                    <a:pt x="177279" y="15152"/>
                    <a:pt x="143388" y="15095"/>
                  </a:cubicBezTo>
                  <a:cubicBezTo>
                    <a:pt x="109497" y="15038"/>
                    <a:pt x="35458" y="14450"/>
                    <a:pt x="12494" y="14753"/>
                  </a:cubicBezTo>
                  <a:cubicBezTo>
                    <a:pt x="-10470" y="15056"/>
                    <a:pt x="5163" y="17465"/>
                    <a:pt x="5602" y="16912"/>
                  </a:cubicBezTo>
                  <a:cubicBezTo>
                    <a:pt x="6041" y="16359"/>
                    <a:pt x="13185" y="13325"/>
                    <a:pt x="15126" y="11436"/>
                  </a:cubicBezTo>
                  <a:cubicBezTo>
                    <a:pt x="17067" y="9547"/>
                    <a:pt x="14845" y="7353"/>
                    <a:pt x="17250" y="5579"/>
                  </a:cubicBezTo>
                  <a:cubicBezTo>
                    <a:pt x="19655" y="3806"/>
                    <a:pt x="21295" y="1535"/>
                    <a:pt x="29554" y="795"/>
                  </a:cubicBezTo>
                  <a:cubicBezTo>
                    <a:pt x="37813" y="55"/>
                    <a:pt x="44022" y="1080"/>
                    <a:pt x="66806" y="1137"/>
                  </a:cubicBezTo>
                  <a:cubicBezTo>
                    <a:pt x="89590" y="1194"/>
                    <a:pt x="127525" y="1194"/>
                    <a:pt x="166258" y="1137"/>
                  </a:cubicBezTo>
                  <a:cubicBezTo>
                    <a:pt x="204991" y="1080"/>
                    <a:pt x="257110" y="739"/>
                    <a:pt x="299203" y="796"/>
                  </a:cubicBezTo>
                  <a:cubicBezTo>
                    <a:pt x="341297" y="853"/>
                    <a:pt x="397744" y="-1426"/>
                    <a:pt x="418819" y="1479"/>
                  </a:cubicBezTo>
                  <a:cubicBezTo>
                    <a:pt x="439894" y="4384"/>
                    <a:pt x="423832" y="14580"/>
                    <a:pt x="425655" y="18225"/>
                  </a:cubicBezTo>
                  <a:cubicBezTo>
                    <a:pt x="427478" y="21870"/>
                    <a:pt x="425479" y="21257"/>
                    <a:pt x="429756" y="23351"/>
                  </a:cubicBezTo>
                  <a:cubicBezTo>
                    <a:pt x="434033" y="25445"/>
                    <a:pt x="454785" y="29434"/>
                    <a:pt x="451315" y="30787"/>
                  </a:cubicBezTo>
                  <a:cubicBezTo>
                    <a:pt x="447845" y="32140"/>
                    <a:pt x="424258" y="31414"/>
                    <a:pt x="408936" y="314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513" name="Google Shape;513;p9"/>
            <p:cNvSpPr/>
            <p:nvPr/>
          </p:nvSpPr>
          <p:spPr>
            <a:xfrm>
              <a:off x="-1630264" y="132557"/>
              <a:ext cx="11303750" cy="410925"/>
            </a:xfrm>
            <a:custGeom>
              <a:rect b="b" l="l" r="r" t="t"/>
              <a:pathLst>
                <a:path extrusionOk="0" h="16437" w="452150">
                  <a:moveTo>
                    <a:pt x="452150" y="16088"/>
                  </a:moveTo>
                  <a:cubicBezTo>
                    <a:pt x="439106" y="16088"/>
                    <a:pt x="392114" y="16031"/>
                    <a:pt x="373887" y="16088"/>
                  </a:cubicBezTo>
                  <a:cubicBezTo>
                    <a:pt x="355660" y="16145"/>
                    <a:pt x="350590" y="16487"/>
                    <a:pt x="342786" y="16430"/>
                  </a:cubicBezTo>
                  <a:cubicBezTo>
                    <a:pt x="334982" y="16373"/>
                    <a:pt x="331565" y="16487"/>
                    <a:pt x="327065" y="15746"/>
                  </a:cubicBezTo>
                  <a:cubicBezTo>
                    <a:pt x="322565" y="15006"/>
                    <a:pt x="320515" y="14265"/>
                    <a:pt x="315787" y="11987"/>
                  </a:cubicBezTo>
                  <a:cubicBezTo>
                    <a:pt x="311059" y="9709"/>
                    <a:pt x="307528" y="4013"/>
                    <a:pt x="298699" y="2076"/>
                  </a:cubicBezTo>
                  <a:cubicBezTo>
                    <a:pt x="289870" y="139"/>
                    <a:pt x="293117" y="709"/>
                    <a:pt x="262814" y="367"/>
                  </a:cubicBezTo>
                  <a:cubicBezTo>
                    <a:pt x="232511" y="25"/>
                    <a:pt x="160685" y="82"/>
                    <a:pt x="116883" y="25"/>
                  </a:cubicBezTo>
                  <a:cubicBezTo>
                    <a:pt x="73081" y="-32"/>
                    <a:pt x="19481" y="25"/>
                    <a:pt x="0" y="25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514" name="Google Shape;514;p9"/>
            <p:cNvSpPr/>
            <p:nvPr/>
          </p:nvSpPr>
          <p:spPr>
            <a:xfrm>
              <a:off x="-1596155" y="87717"/>
              <a:ext cx="11303750" cy="410925"/>
            </a:xfrm>
            <a:custGeom>
              <a:rect b="b" l="l" r="r" t="t"/>
              <a:pathLst>
                <a:path extrusionOk="0" h="16437" w="452150">
                  <a:moveTo>
                    <a:pt x="452150" y="16088"/>
                  </a:moveTo>
                  <a:cubicBezTo>
                    <a:pt x="439106" y="16088"/>
                    <a:pt x="392114" y="16031"/>
                    <a:pt x="373887" y="16088"/>
                  </a:cubicBezTo>
                  <a:cubicBezTo>
                    <a:pt x="355660" y="16145"/>
                    <a:pt x="350590" y="16487"/>
                    <a:pt x="342786" y="16430"/>
                  </a:cubicBezTo>
                  <a:cubicBezTo>
                    <a:pt x="334982" y="16373"/>
                    <a:pt x="331565" y="16487"/>
                    <a:pt x="327065" y="15746"/>
                  </a:cubicBezTo>
                  <a:cubicBezTo>
                    <a:pt x="322565" y="15006"/>
                    <a:pt x="320515" y="14265"/>
                    <a:pt x="315787" y="11987"/>
                  </a:cubicBezTo>
                  <a:cubicBezTo>
                    <a:pt x="311059" y="9709"/>
                    <a:pt x="307528" y="4013"/>
                    <a:pt x="298699" y="2076"/>
                  </a:cubicBezTo>
                  <a:cubicBezTo>
                    <a:pt x="289870" y="139"/>
                    <a:pt x="293117" y="709"/>
                    <a:pt x="262814" y="367"/>
                  </a:cubicBezTo>
                  <a:cubicBezTo>
                    <a:pt x="232511" y="25"/>
                    <a:pt x="160685" y="82"/>
                    <a:pt x="116883" y="25"/>
                  </a:cubicBezTo>
                  <a:cubicBezTo>
                    <a:pt x="73081" y="-32"/>
                    <a:pt x="19481" y="25"/>
                    <a:pt x="0" y="25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grpSp>
          <p:nvGrpSpPr>
            <p:cNvPr id="515" name="Google Shape;515;p9"/>
            <p:cNvGrpSpPr/>
            <p:nvPr/>
          </p:nvGrpSpPr>
          <p:grpSpPr>
            <a:xfrm>
              <a:off x="6406513" y="222225"/>
              <a:ext cx="346813" cy="186675"/>
              <a:chOff x="6406513" y="269575"/>
              <a:chExt cx="346813" cy="186675"/>
            </a:xfrm>
          </p:grpSpPr>
          <p:sp>
            <p:nvSpPr>
              <p:cNvPr id="516" name="Google Shape;516;p9"/>
              <p:cNvSpPr/>
              <p:nvPr/>
            </p:nvSpPr>
            <p:spPr>
              <a:xfrm>
                <a:off x="6641425" y="344350"/>
                <a:ext cx="111900" cy="1119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7" name="Google Shape;517;p9"/>
              <p:cNvSpPr/>
              <p:nvPr/>
            </p:nvSpPr>
            <p:spPr>
              <a:xfrm>
                <a:off x="6406513" y="269575"/>
                <a:ext cx="158700" cy="1587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18" name="Google Shape;518;p9"/>
            <p:cNvGrpSpPr/>
            <p:nvPr/>
          </p:nvGrpSpPr>
          <p:grpSpPr>
            <a:xfrm>
              <a:off x="8733500" y="-1"/>
              <a:ext cx="331646" cy="342864"/>
              <a:chOff x="8489950" y="332499"/>
              <a:chExt cx="331646" cy="342864"/>
            </a:xfrm>
          </p:grpSpPr>
          <p:sp>
            <p:nvSpPr>
              <p:cNvPr id="519" name="Google Shape;519;p9"/>
              <p:cNvSpPr/>
              <p:nvPr/>
            </p:nvSpPr>
            <p:spPr>
              <a:xfrm>
                <a:off x="8709696" y="563463"/>
                <a:ext cx="111900" cy="1119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0" name="Google Shape;520;p9"/>
              <p:cNvSpPr/>
              <p:nvPr/>
            </p:nvSpPr>
            <p:spPr>
              <a:xfrm>
                <a:off x="8489950" y="332499"/>
                <a:ext cx="259800" cy="259800"/>
              </a:xfrm>
              <a:prstGeom prst="star4">
                <a:avLst>
                  <a:gd fmla="val 12500" name="adj"/>
                </a:avLst>
              </a:prstGeom>
              <a:solidFill>
                <a:schemeClr val="accen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521" name="Google Shape;521;p9"/>
          <p:cNvGrpSpPr/>
          <p:nvPr/>
        </p:nvGrpSpPr>
        <p:grpSpPr>
          <a:xfrm>
            <a:off x="-1570098" y="4560991"/>
            <a:ext cx="11522848" cy="761000"/>
            <a:chOff x="-1570098" y="4560991"/>
            <a:chExt cx="11522848" cy="761000"/>
          </a:xfrm>
        </p:grpSpPr>
        <p:sp>
          <p:nvSpPr>
            <p:cNvPr id="522" name="Google Shape;522;p9"/>
            <p:cNvSpPr/>
            <p:nvPr/>
          </p:nvSpPr>
          <p:spPr>
            <a:xfrm>
              <a:off x="-1570098" y="4560991"/>
              <a:ext cx="10957275" cy="761000"/>
            </a:xfrm>
            <a:custGeom>
              <a:rect b="b" l="l" r="r" t="t"/>
              <a:pathLst>
                <a:path extrusionOk="0" h="30440" w="438291">
                  <a:moveTo>
                    <a:pt x="4705" y="1314"/>
                  </a:moveTo>
                  <a:cubicBezTo>
                    <a:pt x="18603" y="-250"/>
                    <a:pt x="76749" y="258"/>
                    <a:pt x="96639" y="106"/>
                  </a:cubicBezTo>
                  <a:cubicBezTo>
                    <a:pt x="116529" y="-46"/>
                    <a:pt x="117867" y="-101"/>
                    <a:pt x="124043" y="401"/>
                  </a:cubicBezTo>
                  <a:cubicBezTo>
                    <a:pt x="130219" y="903"/>
                    <a:pt x="129533" y="982"/>
                    <a:pt x="133697" y="3116"/>
                  </a:cubicBezTo>
                  <a:cubicBezTo>
                    <a:pt x="137861" y="5250"/>
                    <a:pt x="142426" y="11432"/>
                    <a:pt x="149029" y="13204"/>
                  </a:cubicBezTo>
                  <a:cubicBezTo>
                    <a:pt x="155632" y="14976"/>
                    <a:pt x="164901" y="13659"/>
                    <a:pt x="173314" y="13750"/>
                  </a:cubicBezTo>
                  <a:cubicBezTo>
                    <a:pt x="181727" y="13841"/>
                    <a:pt x="189640" y="13841"/>
                    <a:pt x="199509" y="13750"/>
                  </a:cubicBezTo>
                  <a:cubicBezTo>
                    <a:pt x="209378" y="13659"/>
                    <a:pt x="217200" y="13295"/>
                    <a:pt x="232526" y="13204"/>
                  </a:cubicBezTo>
                  <a:cubicBezTo>
                    <a:pt x="247852" y="13113"/>
                    <a:pt x="259404" y="13204"/>
                    <a:pt x="291465" y="13204"/>
                  </a:cubicBezTo>
                  <a:cubicBezTo>
                    <a:pt x="323527" y="13204"/>
                    <a:pt x="401023" y="14259"/>
                    <a:pt x="424895" y="13204"/>
                  </a:cubicBezTo>
                  <a:cubicBezTo>
                    <a:pt x="448768" y="12149"/>
                    <a:pt x="433130" y="6931"/>
                    <a:pt x="434700" y="6873"/>
                  </a:cubicBezTo>
                  <a:cubicBezTo>
                    <a:pt x="436270" y="6816"/>
                    <a:pt x="434636" y="9305"/>
                    <a:pt x="434314" y="12859"/>
                  </a:cubicBezTo>
                  <a:cubicBezTo>
                    <a:pt x="433992" y="16413"/>
                    <a:pt x="437815" y="25412"/>
                    <a:pt x="432769" y="28199"/>
                  </a:cubicBezTo>
                  <a:cubicBezTo>
                    <a:pt x="427723" y="30986"/>
                    <a:pt x="415680" y="29491"/>
                    <a:pt x="404040" y="29581"/>
                  </a:cubicBezTo>
                  <a:cubicBezTo>
                    <a:pt x="392401" y="29672"/>
                    <a:pt x="386912" y="28882"/>
                    <a:pt x="362932" y="28742"/>
                  </a:cubicBezTo>
                  <a:cubicBezTo>
                    <a:pt x="338952" y="28602"/>
                    <a:pt x="299408" y="28462"/>
                    <a:pt x="260162" y="28742"/>
                  </a:cubicBezTo>
                  <a:cubicBezTo>
                    <a:pt x="220916" y="29022"/>
                    <a:pt x="168042" y="30280"/>
                    <a:pt x="127455" y="30420"/>
                  </a:cubicBezTo>
                  <a:cubicBezTo>
                    <a:pt x="86868" y="30560"/>
                    <a:pt x="35929" y="29931"/>
                    <a:pt x="16641" y="29581"/>
                  </a:cubicBezTo>
                  <a:cubicBezTo>
                    <a:pt x="-2647" y="29232"/>
                    <a:pt x="12472" y="30001"/>
                    <a:pt x="11727" y="28323"/>
                  </a:cubicBezTo>
                  <a:cubicBezTo>
                    <a:pt x="10982" y="26645"/>
                    <a:pt x="11919" y="22651"/>
                    <a:pt x="12173" y="19512"/>
                  </a:cubicBezTo>
                  <a:cubicBezTo>
                    <a:pt x="12427" y="16373"/>
                    <a:pt x="14494" y="12521"/>
                    <a:pt x="13249" y="9488"/>
                  </a:cubicBezTo>
                  <a:cubicBezTo>
                    <a:pt x="12004" y="6455"/>
                    <a:pt x="-9193" y="2878"/>
                    <a:pt x="4705" y="13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523" name="Google Shape;523;p9"/>
            <p:cNvSpPr/>
            <p:nvPr/>
          </p:nvSpPr>
          <p:spPr>
            <a:xfrm>
              <a:off x="-1391600" y="4642483"/>
              <a:ext cx="11344350" cy="350950"/>
            </a:xfrm>
            <a:custGeom>
              <a:rect b="b" l="l" r="r" t="t"/>
              <a:pathLst>
                <a:path extrusionOk="0" h="14038" w="453774">
                  <a:moveTo>
                    <a:pt x="0" y="395"/>
                  </a:moveTo>
                  <a:cubicBezTo>
                    <a:pt x="13416" y="350"/>
                    <a:pt x="61122" y="122"/>
                    <a:pt x="80495" y="122"/>
                  </a:cubicBezTo>
                  <a:cubicBezTo>
                    <a:pt x="99868" y="122"/>
                    <a:pt x="108463" y="-287"/>
                    <a:pt x="116240" y="395"/>
                  </a:cubicBezTo>
                  <a:cubicBezTo>
                    <a:pt x="124017" y="1077"/>
                    <a:pt x="123517" y="2214"/>
                    <a:pt x="127155" y="4215"/>
                  </a:cubicBezTo>
                  <a:cubicBezTo>
                    <a:pt x="130793" y="6216"/>
                    <a:pt x="132112" y="10855"/>
                    <a:pt x="138069" y="12401"/>
                  </a:cubicBezTo>
                  <a:cubicBezTo>
                    <a:pt x="144027" y="13947"/>
                    <a:pt x="153213" y="13310"/>
                    <a:pt x="162900" y="13492"/>
                  </a:cubicBezTo>
                  <a:cubicBezTo>
                    <a:pt x="172587" y="13674"/>
                    <a:pt x="166310" y="13401"/>
                    <a:pt x="196189" y="13492"/>
                  </a:cubicBezTo>
                  <a:cubicBezTo>
                    <a:pt x="226068" y="13583"/>
                    <a:pt x="299241" y="14038"/>
                    <a:pt x="342172" y="14038"/>
                  </a:cubicBezTo>
                  <a:cubicBezTo>
                    <a:pt x="385103" y="14038"/>
                    <a:pt x="435174" y="13583"/>
                    <a:pt x="453774" y="13492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524" name="Google Shape;524;p9"/>
            <p:cNvSpPr/>
            <p:nvPr/>
          </p:nvSpPr>
          <p:spPr>
            <a:xfrm>
              <a:off x="-1426870" y="4692558"/>
              <a:ext cx="11344350" cy="350950"/>
            </a:xfrm>
            <a:custGeom>
              <a:rect b="b" l="l" r="r" t="t"/>
              <a:pathLst>
                <a:path extrusionOk="0" h="14038" w="453774">
                  <a:moveTo>
                    <a:pt x="0" y="395"/>
                  </a:moveTo>
                  <a:cubicBezTo>
                    <a:pt x="13416" y="350"/>
                    <a:pt x="61122" y="122"/>
                    <a:pt x="80495" y="122"/>
                  </a:cubicBezTo>
                  <a:cubicBezTo>
                    <a:pt x="99868" y="122"/>
                    <a:pt x="108463" y="-287"/>
                    <a:pt x="116240" y="395"/>
                  </a:cubicBezTo>
                  <a:cubicBezTo>
                    <a:pt x="124017" y="1077"/>
                    <a:pt x="123517" y="2214"/>
                    <a:pt x="127155" y="4215"/>
                  </a:cubicBezTo>
                  <a:cubicBezTo>
                    <a:pt x="130793" y="6216"/>
                    <a:pt x="132112" y="10855"/>
                    <a:pt x="138069" y="12401"/>
                  </a:cubicBezTo>
                  <a:cubicBezTo>
                    <a:pt x="144027" y="13947"/>
                    <a:pt x="153213" y="13310"/>
                    <a:pt x="162900" y="13492"/>
                  </a:cubicBezTo>
                  <a:cubicBezTo>
                    <a:pt x="172587" y="13674"/>
                    <a:pt x="166310" y="13401"/>
                    <a:pt x="196189" y="13492"/>
                  </a:cubicBezTo>
                  <a:cubicBezTo>
                    <a:pt x="226068" y="13583"/>
                    <a:pt x="299241" y="14038"/>
                    <a:pt x="342172" y="14038"/>
                  </a:cubicBezTo>
                  <a:cubicBezTo>
                    <a:pt x="385103" y="14038"/>
                    <a:pt x="435174" y="13583"/>
                    <a:pt x="453774" y="13492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grpSp>
          <p:nvGrpSpPr>
            <p:cNvPr id="525" name="Google Shape;525;p9"/>
            <p:cNvGrpSpPr/>
            <p:nvPr/>
          </p:nvGrpSpPr>
          <p:grpSpPr>
            <a:xfrm>
              <a:off x="334300" y="4829049"/>
              <a:ext cx="771403" cy="288460"/>
              <a:chOff x="8164200" y="4855049"/>
              <a:chExt cx="771403" cy="288460"/>
            </a:xfrm>
          </p:grpSpPr>
          <p:sp>
            <p:nvSpPr>
              <p:cNvPr id="526" name="Google Shape;526;p9"/>
              <p:cNvSpPr/>
              <p:nvPr/>
            </p:nvSpPr>
            <p:spPr>
              <a:xfrm>
                <a:off x="8675803" y="4883709"/>
                <a:ext cx="259800" cy="2598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7" name="Google Shape;527;p9"/>
              <p:cNvSpPr/>
              <p:nvPr/>
            </p:nvSpPr>
            <p:spPr>
              <a:xfrm>
                <a:off x="8491821" y="4855050"/>
                <a:ext cx="111900" cy="1119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8" name="Google Shape;528;p9"/>
              <p:cNvSpPr/>
              <p:nvPr/>
            </p:nvSpPr>
            <p:spPr>
              <a:xfrm>
                <a:off x="8164200" y="4855049"/>
                <a:ext cx="259800" cy="259800"/>
              </a:xfrm>
              <a:prstGeom prst="star4">
                <a:avLst>
                  <a:gd fmla="val 12500" name="adj"/>
                </a:avLst>
              </a:prstGeom>
              <a:solidFill>
                <a:schemeClr val="accen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29" name="Google Shape;529;p9"/>
            <p:cNvGrpSpPr/>
            <p:nvPr/>
          </p:nvGrpSpPr>
          <p:grpSpPr>
            <a:xfrm>
              <a:off x="1270875" y="4784224"/>
              <a:ext cx="331646" cy="342864"/>
              <a:chOff x="8489950" y="332499"/>
              <a:chExt cx="331646" cy="342864"/>
            </a:xfrm>
          </p:grpSpPr>
          <p:sp>
            <p:nvSpPr>
              <p:cNvPr id="530" name="Google Shape;530;p9"/>
              <p:cNvSpPr/>
              <p:nvPr/>
            </p:nvSpPr>
            <p:spPr>
              <a:xfrm>
                <a:off x="8709696" y="563463"/>
                <a:ext cx="111900" cy="1119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1" name="Google Shape;531;p9"/>
              <p:cNvSpPr/>
              <p:nvPr/>
            </p:nvSpPr>
            <p:spPr>
              <a:xfrm>
                <a:off x="8489950" y="332499"/>
                <a:ext cx="259800" cy="259800"/>
              </a:xfrm>
              <a:prstGeom prst="star4">
                <a:avLst>
                  <a:gd fmla="val 12500" name="adj"/>
                </a:avLst>
              </a:prstGeom>
              <a:solidFill>
                <a:schemeClr val="accen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accent1"/>
        </a:solidFill>
      </p:bgPr>
    </p:bg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10"/>
          <p:cNvSpPr txBox="1"/>
          <p:nvPr>
            <p:ph type="title"/>
          </p:nvPr>
        </p:nvSpPr>
        <p:spPr>
          <a:xfrm>
            <a:off x="720000" y="4089600"/>
            <a:ext cx="7704000" cy="590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theme" Target="../theme/theme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20000" y="540000"/>
            <a:ext cx="77040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Zen Dots"/>
              <a:buNone/>
              <a:defRPr b="1" i="1" sz="3000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b="1" i="1" sz="3000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b="1" i="1" sz="3000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b="1" i="1" sz="3000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b="1" i="1" sz="3000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b="1" i="1" sz="3000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b="1" i="1" sz="3000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b="1" i="1" sz="3000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b="1" i="1" sz="3000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20000" y="1174500"/>
            <a:ext cx="77040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●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indent="-3175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○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indent="-3175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■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indent="-3175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●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indent="-3175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○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indent="-3175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■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indent="-3175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●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indent="-3175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○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indent="-3175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rimo"/>
              <a:buChar char="■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4.png"/><Relationship Id="rId4" Type="http://schemas.openxmlformats.org/officeDocument/2006/relationships/image" Target="../media/image2.png"/><Relationship Id="rId5" Type="http://schemas.openxmlformats.org/officeDocument/2006/relationships/image" Target="../media/image2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3.png"/><Relationship Id="rId4" Type="http://schemas.openxmlformats.org/officeDocument/2006/relationships/image" Target="../media/image3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2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4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.png"/><Relationship Id="rId4" Type="http://schemas.openxmlformats.org/officeDocument/2006/relationships/image" Target="../media/image2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9" name="Shape 1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0" name="Google Shape;1780;p32"/>
          <p:cNvSpPr txBox="1"/>
          <p:nvPr>
            <p:ph idx="1" type="subTitle"/>
          </p:nvPr>
        </p:nvSpPr>
        <p:spPr>
          <a:xfrm rot="-546">
            <a:off x="2683643" y="3569988"/>
            <a:ext cx="3776700" cy="42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Yassine, Adam, Kee, Gio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781" name="Google Shape;1781;p32"/>
          <p:cNvSpPr txBox="1"/>
          <p:nvPr>
            <p:ph type="ctrTitle"/>
          </p:nvPr>
        </p:nvSpPr>
        <p:spPr>
          <a:xfrm>
            <a:off x="969450" y="1392225"/>
            <a:ext cx="7205100" cy="115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0" sz="2000">
              <a:latin typeface="Arimo"/>
              <a:ea typeface="Arimo"/>
              <a:cs typeface="Arimo"/>
              <a:sym typeface="Arim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400">
                <a:solidFill>
                  <a:schemeClr val="dk1"/>
                </a:solidFill>
              </a:rPr>
              <a:t>Electri</a:t>
            </a:r>
            <a:r>
              <a:rPr lang="en" sz="3400"/>
              <a:t>Sim</a:t>
            </a:r>
            <a:endParaRPr b="1" i="1" sz="3400">
              <a:latin typeface="Zen Dots"/>
              <a:ea typeface="Zen Dots"/>
              <a:cs typeface="Zen Dots"/>
              <a:sym typeface="Zen Dots"/>
            </a:endParaRPr>
          </a:p>
        </p:txBody>
      </p:sp>
      <p:grpSp>
        <p:nvGrpSpPr>
          <p:cNvPr id="1782" name="Google Shape;1782;p32"/>
          <p:cNvGrpSpPr/>
          <p:nvPr/>
        </p:nvGrpSpPr>
        <p:grpSpPr>
          <a:xfrm>
            <a:off x="804440" y="3531599"/>
            <a:ext cx="667682" cy="667682"/>
            <a:chOff x="9011850" y="1484962"/>
            <a:chExt cx="552900" cy="552900"/>
          </a:xfrm>
        </p:grpSpPr>
        <p:pic>
          <p:nvPicPr>
            <p:cNvPr id="1783" name="Google Shape;1783;p3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9011850" y="1484962"/>
              <a:ext cx="552900" cy="552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84" name="Google Shape;1784;p3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9011850" y="1484962"/>
              <a:ext cx="552900" cy="552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85" name="Google Shape;1785;p3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9011850" y="1484962"/>
              <a:ext cx="552900" cy="552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86" name="Google Shape;1786;p3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9011850" y="1484962"/>
              <a:ext cx="552900" cy="5529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787" name="Google Shape;1787;p32"/>
          <p:cNvSpPr/>
          <p:nvPr/>
        </p:nvSpPr>
        <p:spPr>
          <a:xfrm>
            <a:off x="2307650" y="2178625"/>
            <a:ext cx="724800" cy="605100"/>
          </a:xfrm>
          <a:prstGeom prst="star4">
            <a:avLst>
              <a:gd fmla="val 12500" name="adj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8" name="Google Shape;1788;p32"/>
          <p:cNvSpPr/>
          <p:nvPr/>
        </p:nvSpPr>
        <p:spPr>
          <a:xfrm>
            <a:off x="5904425" y="1458075"/>
            <a:ext cx="1090800" cy="1019700"/>
          </a:xfrm>
          <a:prstGeom prst="star4">
            <a:avLst>
              <a:gd fmla="val 12500" name="adj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89" name="Google Shape;1789;p32"/>
          <p:cNvGrpSpPr/>
          <p:nvPr/>
        </p:nvGrpSpPr>
        <p:grpSpPr>
          <a:xfrm>
            <a:off x="2011449" y="225750"/>
            <a:ext cx="790213" cy="667702"/>
            <a:chOff x="2011449" y="225750"/>
            <a:chExt cx="790213" cy="667702"/>
          </a:xfrm>
        </p:grpSpPr>
        <p:pic>
          <p:nvPicPr>
            <p:cNvPr id="1790" name="Google Shape;1790;p32"/>
            <p:cNvPicPr preferRelativeResize="0"/>
            <p:nvPr/>
          </p:nvPicPr>
          <p:blipFill rotWithShape="1">
            <a:blip r:embed="rId4">
              <a:alphaModFix/>
            </a:blip>
            <a:srcRect b="0" l="0" r="0" t="4915"/>
            <a:stretch/>
          </p:blipFill>
          <p:spPr>
            <a:xfrm>
              <a:off x="2099438" y="225750"/>
              <a:ext cx="702225" cy="667702"/>
            </a:xfrm>
            <a:prstGeom prst="rect">
              <a:avLst/>
            </a:prstGeom>
            <a:noFill/>
            <a:ln>
              <a:noFill/>
            </a:ln>
            <a:effectLst>
              <a:outerShdw blurRad="157163" rotWithShape="0" algn="bl" dir="3180000" dist="104775">
                <a:srgbClr val="0E6790">
                  <a:alpha val="62000"/>
                </a:srgbClr>
              </a:outerShdw>
            </a:effectLst>
          </p:spPr>
        </p:pic>
        <p:grpSp>
          <p:nvGrpSpPr>
            <p:cNvPr id="1791" name="Google Shape;1791;p32"/>
            <p:cNvGrpSpPr/>
            <p:nvPr/>
          </p:nvGrpSpPr>
          <p:grpSpPr>
            <a:xfrm>
              <a:off x="2011449" y="446025"/>
              <a:ext cx="785500" cy="283075"/>
              <a:chOff x="2011449" y="446025"/>
              <a:chExt cx="785500" cy="283075"/>
            </a:xfrm>
          </p:grpSpPr>
          <p:sp>
            <p:nvSpPr>
              <p:cNvPr id="1792" name="Google Shape;1792;p32"/>
              <p:cNvSpPr/>
              <p:nvPr/>
            </p:nvSpPr>
            <p:spPr>
              <a:xfrm>
                <a:off x="2011449" y="446025"/>
                <a:ext cx="785500" cy="169975"/>
              </a:xfrm>
              <a:custGeom>
                <a:rect b="b" l="l" r="r" t="t"/>
                <a:pathLst>
                  <a:path extrusionOk="0" h="6799" w="31420">
                    <a:moveTo>
                      <a:pt x="5219" y="0"/>
                    </a:moveTo>
                    <a:cubicBezTo>
                      <a:pt x="4696" y="65"/>
                      <a:pt x="2948" y="65"/>
                      <a:pt x="2082" y="392"/>
                    </a:cubicBezTo>
                    <a:cubicBezTo>
                      <a:pt x="1216" y="719"/>
                      <a:pt x="154" y="1422"/>
                      <a:pt x="23" y="1961"/>
                    </a:cubicBezTo>
                    <a:cubicBezTo>
                      <a:pt x="-108" y="2500"/>
                      <a:pt x="318" y="3055"/>
                      <a:pt x="1298" y="3627"/>
                    </a:cubicBezTo>
                    <a:cubicBezTo>
                      <a:pt x="2278" y="4199"/>
                      <a:pt x="3667" y="4869"/>
                      <a:pt x="5905" y="5392"/>
                    </a:cubicBezTo>
                    <a:cubicBezTo>
                      <a:pt x="8143" y="5915"/>
                      <a:pt x="11508" y="6633"/>
                      <a:pt x="14727" y="6764"/>
                    </a:cubicBezTo>
                    <a:cubicBezTo>
                      <a:pt x="17946" y="6895"/>
                      <a:pt x="22521" y="6650"/>
                      <a:pt x="25217" y="6176"/>
                    </a:cubicBezTo>
                    <a:cubicBezTo>
                      <a:pt x="27913" y="5702"/>
                      <a:pt x="29971" y="4607"/>
                      <a:pt x="30902" y="3921"/>
                    </a:cubicBezTo>
                    <a:cubicBezTo>
                      <a:pt x="31833" y="3235"/>
                      <a:pt x="31327" y="2500"/>
                      <a:pt x="30804" y="2059"/>
                    </a:cubicBezTo>
                    <a:cubicBezTo>
                      <a:pt x="30281" y="1618"/>
                      <a:pt x="28272" y="1406"/>
                      <a:pt x="27765" y="1275"/>
                    </a:cubicBezTo>
                  </a:path>
                </a:pathLst>
              </a:custGeom>
              <a:noFill/>
              <a:ln cap="flat" cmpd="sng" w="9525">
                <a:solidFill>
                  <a:srgbClr val="0E679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1793" name="Google Shape;1793;p32"/>
              <p:cNvSpPr/>
              <p:nvPr/>
            </p:nvSpPr>
            <p:spPr>
              <a:xfrm>
                <a:off x="2011449" y="509750"/>
                <a:ext cx="784925" cy="165625"/>
              </a:xfrm>
              <a:custGeom>
                <a:rect b="b" l="l" r="r" t="t"/>
                <a:pathLst>
                  <a:path extrusionOk="0" h="6625" w="31397">
                    <a:moveTo>
                      <a:pt x="4729" y="0"/>
                    </a:moveTo>
                    <a:cubicBezTo>
                      <a:pt x="4288" y="36"/>
                      <a:pt x="2866" y="-80"/>
                      <a:pt x="2082" y="218"/>
                    </a:cubicBezTo>
                    <a:cubicBezTo>
                      <a:pt x="1298" y="516"/>
                      <a:pt x="154" y="1248"/>
                      <a:pt x="23" y="1787"/>
                    </a:cubicBezTo>
                    <a:cubicBezTo>
                      <a:pt x="-108" y="2326"/>
                      <a:pt x="318" y="2881"/>
                      <a:pt x="1298" y="3453"/>
                    </a:cubicBezTo>
                    <a:cubicBezTo>
                      <a:pt x="2278" y="4025"/>
                      <a:pt x="3667" y="4695"/>
                      <a:pt x="5905" y="5218"/>
                    </a:cubicBezTo>
                    <a:cubicBezTo>
                      <a:pt x="8143" y="5741"/>
                      <a:pt x="11508" y="6459"/>
                      <a:pt x="14727" y="6590"/>
                    </a:cubicBezTo>
                    <a:cubicBezTo>
                      <a:pt x="17946" y="6721"/>
                      <a:pt x="22521" y="6476"/>
                      <a:pt x="25217" y="6002"/>
                    </a:cubicBezTo>
                    <a:cubicBezTo>
                      <a:pt x="27913" y="5528"/>
                      <a:pt x="29971" y="4433"/>
                      <a:pt x="30902" y="3747"/>
                    </a:cubicBezTo>
                    <a:cubicBezTo>
                      <a:pt x="31833" y="3061"/>
                      <a:pt x="31245" y="2314"/>
                      <a:pt x="30804" y="1885"/>
                    </a:cubicBezTo>
                    <a:cubicBezTo>
                      <a:pt x="30363" y="1457"/>
                      <a:pt x="28680" y="1294"/>
                      <a:pt x="28255" y="1176"/>
                    </a:cubicBezTo>
                  </a:path>
                </a:pathLst>
              </a:custGeom>
              <a:noFill/>
              <a:ln cap="flat" cmpd="sng" w="9525">
                <a:solidFill>
                  <a:srgbClr val="0E679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1794" name="Google Shape;1794;p32"/>
              <p:cNvSpPr/>
              <p:nvPr/>
            </p:nvSpPr>
            <p:spPr>
              <a:xfrm>
                <a:off x="2011450" y="563475"/>
                <a:ext cx="765773" cy="165625"/>
              </a:xfrm>
              <a:custGeom>
                <a:rect b="b" l="l" r="r" t="t"/>
                <a:pathLst>
                  <a:path extrusionOk="0" h="6625" w="31397">
                    <a:moveTo>
                      <a:pt x="4729" y="0"/>
                    </a:moveTo>
                    <a:cubicBezTo>
                      <a:pt x="4288" y="36"/>
                      <a:pt x="2866" y="-80"/>
                      <a:pt x="2082" y="218"/>
                    </a:cubicBezTo>
                    <a:cubicBezTo>
                      <a:pt x="1298" y="516"/>
                      <a:pt x="154" y="1248"/>
                      <a:pt x="23" y="1787"/>
                    </a:cubicBezTo>
                    <a:cubicBezTo>
                      <a:pt x="-108" y="2326"/>
                      <a:pt x="318" y="2881"/>
                      <a:pt x="1298" y="3453"/>
                    </a:cubicBezTo>
                    <a:cubicBezTo>
                      <a:pt x="2278" y="4025"/>
                      <a:pt x="3667" y="4695"/>
                      <a:pt x="5905" y="5218"/>
                    </a:cubicBezTo>
                    <a:cubicBezTo>
                      <a:pt x="8143" y="5741"/>
                      <a:pt x="11508" y="6459"/>
                      <a:pt x="14727" y="6590"/>
                    </a:cubicBezTo>
                    <a:cubicBezTo>
                      <a:pt x="17946" y="6721"/>
                      <a:pt x="22521" y="6476"/>
                      <a:pt x="25217" y="6002"/>
                    </a:cubicBezTo>
                    <a:cubicBezTo>
                      <a:pt x="27913" y="5528"/>
                      <a:pt x="29971" y="4433"/>
                      <a:pt x="30902" y="3747"/>
                    </a:cubicBezTo>
                    <a:cubicBezTo>
                      <a:pt x="31833" y="3061"/>
                      <a:pt x="31245" y="2314"/>
                      <a:pt x="30804" y="1885"/>
                    </a:cubicBezTo>
                    <a:cubicBezTo>
                      <a:pt x="30363" y="1457"/>
                      <a:pt x="28680" y="1294"/>
                      <a:pt x="28255" y="1176"/>
                    </a:cubicBezTo>
                  </a:path>
                </a:pathLst>
              </a:custGeom>
              <a:noFill/>
              <a:ln cap="flat" cmpd="sng" w="9525">
                <a:solidFill>
                  <a:srgbClr val="0E679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</p:grpSp>
      </p:grpSp>
      <p:grpSp>
        <p:nvGrpSpPr>
          <p:cNvPr id="1795" name="Google Shape;1795;p32"/>
          <p:cNvGrpSpPr/>
          <p:nvPr/>
        </p:nvGrpSpPr>
        <p:grpSpPr>
          <a:xfrm flipH="1">
            <a:off x="6332313" y="2649026"/>
            <a:ext cx="1769049" cy="1795600"/>
            <a:chOff x="7374951" y="493051"/>
            <a:chExt cx="1769049" cy="1795600"/>
          </a:xfrm>
        </p:grpSpPr>
        <p:pic>
          <p:nvPicPr>
            <p:cNvPr id="1796" name="Google Shape;1796;p32"/>
            <p:cNvPicPr preferRelativeResize="0"/>
            <p:nvPr/>
          </p:nvPicPr>
          <p:blipFill rotWithShape="1">
            <a:blip r:embed="rId5">
              <a:alphaModFix/>
            </a:blip>
            <a:srcRect b="8687" l="0" r="0" t="6061"/>
            <a:stretch/>
          </p:blipFill>
          <p:spPr>
            <a:xfrm rot="7611348">
              <a:off x="7589821" y="787373"/>
              <a:ext cx="1339308" cy="1206956"/>
            </a:xfrm>
            <a:prstGeom prst="rect">
              <a:avLst/>
            </a:prstGeom>
            <a:noFill/>
            <a:ln>
              <a:noFill/>
            </a:ln>
            <a:effectLst>
              <a:outerShdw blurRad="142875" rotWithShape="0" algn="bl" dir="5400000" dist="76200">
                <a:srgbClr val="0E6790">
                  <a:alpha val="82000"/>
                </a:srgbClr>
              </a:outerShdw>
            </a:effectLst>
          </p:spPr>
        </p:pic>
        <p:grpSp>
          <p:nvGrpSpPr>
            <p:cNvPr id="1797" name="Google Shape;1797;p32"/>
            <p:cNvGrpSpPr/>
            <p:nvPr/>
          </p:nvGrpSpPr>
          <p:grpSpPr>
            <a:xfrm>
              <a:off x="8164220" y="1199575"/>
              <a:ext cx="615289" cy="284475"/>
              <a:chOff x="1791515" y="444625"/>
              <a:chExt cx="963345" cy="284475"/>
            </a:xfrm>
          </p:grpSpPr>
          <p:sp>
            <p:nvSpPr>
              <p:cNvPr id="1798" name="Google Shape;1798;p32"/>
              <p:cNvSpPr/>
              <p:nvPr/>
            </p:nvSpPr>
            <p:spPr>
              <a:xfrm>
                <a:off x="1791515" y="444625"/>
                <a:ext cx="952475" cy="171400"/>
              </a:xfrm>
              <a:custGeom>
                <a:rect b="b" l="l" r="r" t="t"/>
                <a:pathLst>
                  <a:path extrusionOk="0" h="6856" w="38099">
                    <a:moveTo>
                      <a:pt x="4866" y="0"/>
                    </a:moveTo>
                    <a:cubicBezTo>
                      <a:pt x="4374" y="106"/>
                      <a:pt x="2724" y="299"/>
                      <a:pt x="1914" y="635"/>
                    </a:cubicBezTo>
                    <a:cubicBezTo>
                      <a:pt x="1104" y="971"/>
                      <a:pt x="72" y="1509"/>
                      <a:pt x="7" y="2017"/>
                    </a:cubicBezTo>
                    <a:cubicBezTo>
                      <a:pt x="-58" y="2525"/>
                      <a:pt x="356" y="3111"/>
                      <a:pt x="1522" y="3683"/>
                    </a:cubicBezTo>
                    <a:cubicBezTo>
                      <a:pt x="2688" y="4255"/>
                      <a:pt x="4341" y="4925"/>
                      <a:pt x="7004" y="5448"/>
                    </a:cubicBezTo>
                    <a:cubicBezTo>
                      <a:pt x="9667" y="5971"/>
                      <a:pt x="13671" y="6689"/>
                      <a:pt x="17501" y="6820"/>
                    </a:cubicBezTo>
                    <a:cubicBezTo>
                      <a:pt x="21331" y="6951"/>
                      <a:pt x="26638" y="6713"/>
                      <a:pt x="29983" y="6232"/>
                    </a:cubicBezTo>
                    <a:cubicBezTo>
                      <a:pt x="33328" y="5751"/>
                      <a:pt x="36399" y="4608"/>
                      <a:pt x="37572" y="3933"/>
                    </a:cubicBezTo>
                    <a:cubicBezTo>
                      <a:pt x="38746" y="3259"/>
                      <a:pt x="37686" y="2578"/>
                      <a:pt x="37024" y="2185"/>
                    </a:cubicBezTo>
                    <a:cubicBezTo>
                      <a:pt x="36363" y="1792"/>
                      <a:pt x="34173" y="1675"/>
                      <a:pt x="33603" y="1573"/>
                    </a:cubicBezTo>
                  </a:path>
                </a:pathLst>
              </a:custGeom>
              <a:noFill/>
              <a:ln cap="flat" cmpd="sng" w="9525">
                <a:solidFill>
                  <a:srgbClr val="0E6790"/>
                </a:solidFill>
                <a:prstDash val="solid"/>
                <a:round/>
                <a:headEnd len="med" w="med" type="none"/>
                <a:tailEnd len="med" w="med" type="none"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</p:sp>
          <p:sp>
            <p:nvSpPr>
              <p:cNvPr id="1799" name="Google Shape;1799;p32"/>
              <p:cNvSpPr/>
              <p:nvPr/>
            </p:nvSpPr>
            <p:spPr>
              <a:xfrm>
                <a:off x="1916285" y="509750"/>
                <a:ext cx="831400" cy="165625"/>
              </a:xfrm>
              <a:custGeom>
                <a:rect b="b" l="l" r="r" t="t"/>
                <a:pathLst>
                  <a:path extrusionOk="0" h="6625" w="33256">
                    <a:moveTo>
                      <a:pt x="5019" y="0"/>
                    </a:moveTo>
                    <a:cubicBezTo>
                      <a:pt x="4595" y="90"/>
                      <a:pt x="3305" y="244"/>
                      <a:pt x="2475" y="542"/>
                    </a:cubicBezTo>
                    <a:cubicBezTo>
                      <a:pt x="1645" y="840"/>
                      <a:pt x="218" y="1302"/>
                      <a:pt x="37" y="1787"/>
                    </a:cubicBezTo>
                    <a:cubicBezTo>
                      <a:pt x="-144" y="2272"/>
                      <a:pt x="349" y="2881"/>
                      <a:pt x="1387" y="3453"/>
                    </a:cubicBezTo>
                    <a:cubicBezTo>
                      <a:pt x="2425" y="4025"/>
                      <a:pt x="3895" y="4695"/>
                      <a:pt x="6265" y="5218"/>
                    </a:cubicBezTo>
                    <a:cubicBezTo>
                      <a:pt x="8635" y="5741"/>
                      <a:pt x="12198" y="6459"/>
                      <a:pt x="15606" y="6590"/>
                    </a:cubicBezTo>
                    <a:cubicBezTo>
                      <a:pt x="19014" y="6721"/>
                      <a:pt x="23860" y="6476"/>
                      <a:pt x="26715" y="6002"/>
                    </a:cubicBezTo>
                    <a:cubicBezTo>
                      <a:pt x="29570" y="5528"/>
                      <a:pt x="31749" y="4433"/>
                      <a:pt x="32735" y="3747"/>
                    </a:cubicBezTo>
                    <a:cubicBezTo>
                      <a:pt x="33721" y="3061"/>
                      <a:pt x="33089" y="2274"/>
                      <a:pt x="32630" y="1885"/>
                    </a:cubicBezTo>
                    <a:cubicBezTo>
                      <a:pt x="32171" y="1497"/>
                      <a:pt x="30423" y="1494"/>
                      <a:pt x="29981" y="1416"/>
                    </a:cubicBezTo>
                  </a:path>
                </a:pathLst>
              </a:custGeom>
              <a:noFill/>
              <a:ln cap="flat" cmpd="sng" w="9525">
                <a:solidFill>
                  <a:srgbClr val="0E6790"/>
                </a:solidFill>
                <a:prstDash val="solid"/>
                <a:round/>
                <a:headEnd len="med" w="med" type="none"/>
                <a:tailEnd len="med" w="med" type="none"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</p:sp>
          <p:sp>
            <p:nvSpPr>
              <p:cNvPr id="1800" name="Google Shape;1800;p32"/>
              <p:cNvSpPr/>
              <p:nvPr/>
            </p:nvSpPr>
            <p:spPr>
              <a:xfrm>
                <a:off x="1989061" y="553875"/>
                <a:ext cx="765800" cy="175225"/>
              </a:xfrm>
              <a:custGeom>
                <a:rect b="b" l="l" r="r" t="t"/>
                <a:pathLst>
                  <a:path extrusionOk="0" h="7009" w="30632">
                    <a:moveTo>
                      <a:pt x="4765" y="0"/>
                    </a:moveTo>
                    <a:cubicBezTo>
                      <a:pt x="4309" y="100"/>
                      <a:pt x="2822" y="240"/>
                      <a:pt x="2031" y="602"/>
                    </a:cubicBezTo>
                    <a:cubicBezTo>
                      <a:pt x="1241" y="964"/>
                      <a:pt x="149" y="1632"/>
                      <a:pt x="22" y="2171"/>
                    </a:cubicBezTo>
                    <a:cubicBezTo>
                      <a:pt x="-105" y="2710"/>
                      <a:pt x="311" y="3265"/>
                      <a:pt x="1267" y="3837"/>
                    </a:cubicBezTo>
                    <a:cubicBezTo>
                      <a:pt x="2224" y="4409"/>
                      <a:pt x="3577" y="5079"/>
                      <a:pt x="5761" y="5602"/>
                    </a:cubicBezTo>
                    <a:cubicBezTo>
                      <a:pt x="7945" y="6125"/>
                      <a:pt x="11229" y="6843"/>
                      <a:pt x="14369" y="6974"/>
                    </a:cubicBezTo>
                    <a:cubicBezTo>
                      <a:pt x="17509" y="7105"/>
                      <a:pt x="21972" y="6860"/>
                      <a:pt x="24602" y="6386"/>
                    </a:cubicBezTo>
                    <a:cubicBezTo>
                      <a:pt x="27232" y="5912"/>
                      <a:pt x="29241" y="4817"/>
                      <a:pt x="30149" y="4131"/>
                    </a:cubicBezTo>
                    <a:cubicBezTo>
                      <a:pt x="31057" y="3445"/>
                      <a:pt x="30483" y="2698"/>
                      <a:pt x="30052" y="2269"/>
                    </a:cubicBezTo>
                    <a:cubicBezTo>
                      <a:pt x="29622" y="1841"/>
                      <a:pt x="27980" y="1678"/>
                      <a:pt x="27566" y="1560"/>
                    </a:cubicBezTo>
                  </a:path>
                </a:pathLst>
              </a:custGeom>
              <a:noFill/>
              <a:ln cap="flat" cmpd="sng" w="9525">
                <a:solidFill>
                  <a:srgbClr val="0E6790"/>
                </a:solidFill>
                <a:prstDash val="solid"/>
                <a:round/>
                <a:headEnd len="med" w="med" type="none"/>
                <a:tailEnd len="med" w="med" type="none"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</p:sp>
        </p:grpSp>
      </p:grpSp>
      <p:pic>
        <p:nvPicPr>
          <p:cNvPr id="1801" name="Google Shape;1801;p32"/>
          <p:cNvPicPr preferRelativeResize="0"/>
          <p:nvPr/>
        </p:nvPicPr>
        <p:blipFill rotWithShape="1">
          <a:blip r:embed="rId5">
            <a:alphaModFix/>
          </a:blip>
          <a:srcRect b="8687" l="0" r="0" t="6061"/>
          <a:stretch/>
        </p:blipFill>
        <p:spPr>
          <a:xfrm rot="7611348">
            <a:off x="7589821" y="787373"/>
            <a:ext cx="1339308" cy="1206956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76200">
              <a:srgbClr val="0E6790">
                <a:alpha val="82000"/>
              </a:srgbClr>
            </a:outerShdw>
          </a:effec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3" name="Shape 1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4" name="Google Shape;1854;p41"/>
          <p:cNvSpPr txBox="1"/>
          <p:nvPr>
            <p:ph type="title"/>
          </p:nvPr>
        </p:nvSpPr>
        <p:spPr>
          <a:xfrm>
            <a:off x="209500" y="191759"/>
            <a:ext cx="7704000" cy="63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Diagram - Main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55" name="Google Shape;185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5539" y="1020175"/>
            <a:ext cx="6412923" cy="3103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9" name="Shape 1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0" name="Google Shape;1860;p42"/>
          <p:cNvSpPr txBox="1"/>
          <p:nvPr>
            <p:ph type="title"/>
          </p:nvPr>
        </p:nvSpPr>
        <p:spPr>
          <a:xfrm>
            <a:off x="209500" y="191759"/>
            <a:ext cx="7704000" cy="63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Diagram - Services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61" name="Google Shape;1861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7750" y="963701"/>
            <a:ext cx="6388500" cy="3216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43"/>
          <p:cNvSpPr txBox="1"/>
          <p:nvPr>
            <p:ph type="title"/>
          </p:nvPr>
        </p:nvSpPr>
        <p:spPr>
          <a:xfrm>
            <a:off x="209500" y="191759"/>
            <a:ext cx="7704000" cy="63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Diagram - App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67" name="Google Shape;1867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39762" y="824763"/>
            <a:ext cx="1664475" cy="3493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44"/>
          <p:cNvSpPr txBox="1"/>
          <p:nvPr>
            <p:ph type="title"/>
          </p:nvPr>
        </p:nvSpPr>
        <p:spPr>
          <a:xfrm>
            <a:off x="209500" y="208009"/>
            <a:ext cx="7704000" cy="63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Diagram - Controllers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73" name="Google Shape;1873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9864" y="842275"/>
            <a:ext cx="6864271" cy="3458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45"/>
          <p:cNvSpPr txBox="1"/>
          <p:nvPr>
            <p:ph type="title"/>
          </p:nvPr>
        </p:nvSpPr>
        <p:spPr>
          <a:xfrm>
            <a:off x="209500" y="191759"/>
            <a:ext cx="7704000" cy="63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Diagram - Utils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79" name="Google Shape;187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7674" y="801525"/>
            <a:ext cx="3628651" cy="3540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3" name="Shape 1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" name="Google Shape;1884;p46"/>
          <p:cNvSpPr txBox="1"/>
          <p:nvPr>
            <p:ph type="title"/>
          </p:nvPr>
        </p:nvSpPr>
        <p:spPr>
          <a:xfrm>
            <a:off x="209500" y="191759"/>
            <a:ext cx="7704000" cy="63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Diagram - Models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85" name="Google Shape;1885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4951" y="812813"/>
            <a:ext cx="7814098" cy="3517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9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0" name="Google Shape;1890;p47"/>
          <p:cNvSpPr txBox="1"/>
          <p:nvPr>
            <p:ph type="title"/>
          </p:nvPr>
        </p:nvSpPr>
        <p:spPr>
          <a:xfrm>
            <a:off x="209500" y="191750"/>
            <a:ext cx="8934600" cy="63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Diagram - Models/Components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91" name="Google Shape;1891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398" y="1190624"/>
            <a:ext cx="8839204" cy="2762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5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6" name="Google Shape;1896;p48"/>
          <p:cNvSpPr txBox="1"/>
          <p:nvPr>
            <p:ph type="title"/>
          </p:nvPr>
        </p:nvSpPr>
        <p:spPr>
          <a:xfrm>
            <a:off x="209500" y="191750"/>
            <a:ext cx="8934600" cy="63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Diagram - Components/Power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97" name="Google Shape;1897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162" y="742575"/>
            <a:ext cx="8269676" cy="3658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1" name="Shape 1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2" name="Google Shape;1902;p49"/>
          <p:cNvSpPr txBox="1"/>
          <p:nvPr>
            <p:ph type="title"/>
          </p:nvPr>
        </p:nvSpPr>
        <p:spPr>
          <a:xfrm>
            <a:off x="209500" y="191750"/>
            <a:ext cx="8934600" cy="63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Diagram - Components/Basic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03" name="Google Shape;1903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398" y="752549"/>
            <a:ext cx="8839204" cy="36384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7" name="Shape 1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8" name="Google Shape;1908;p50"/>
          <p:cNvSpPr txBox="1"/>
          <p:nvPr>
            <p:ph type="title"/>
          </p:nvPr>
        </p:nvSpPr>
        <p:spPr>
          <a:xfrm>
            <a:off x="57100" y="191750"/>
            <a:ext cx="10314300" cy="63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Diagram - Components/Display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09" name="Google Shape;1909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7175" y="714150"/>
            <a:ext cx="5309650" cy="3715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5" name="Shape 1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6" name="Google Shape;1806;p33"/>
          <p:cNvSpPr txBox="1"/>
          <p:nvPr>
            <p:ph type="title"/>
          </p:nvPr>
        </p:nvSpPr>
        <p:spPr>
          <a:xfrm>
            <a:off x="209500" y="191759"/>
            <a:ext cx="7704000" cy="63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</a:t>
            </a:r>
            <a:r>
              <a:rPr lang="en">
                <a:solidFill>
                  <a:schemeClr val="dk1"/>
                </a:solidFill>
              </a:rPr>
              <a:t>stories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7" name="Google Shape;1807;p33"/>
          <p:cNvSpPr txBox="1"/>
          <p:nvPr>
            <p:ph idx="4294967295" type="subTitle"/>
          </p:nvPr>
        </p:nvSpPr>
        <p:spPr>
          <a:xfrm>
            <a:off x="209500" y="1046875"/>
            <a:ext cx="5968200" cy="317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Start menu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List of components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The Builder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Simulation controls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Feedback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Graphs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Parameters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Quit </a:t>
            </a:r>
            <a:r>
              <a:rPr lang="en"/>
              <a:t>functionality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Saving functionality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Loading functionality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Edit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View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Settings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3" name="Shape 1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" name="Google Shape;1914;p51"/>
          <p:cNvSpPr txBox="1"/>
          <p:nvPr>
            <p:ph type="title"/>
          </p:nvPr>
        </p:nvSpPr>
        <p:spPr>
          <a:xfrm>
            <a:off x="57100" y="191750"/>
            <a:ext cx="10314300" cy="63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Diagram - Components/Integrated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15" name="Google Shape;1915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398" y="1104304"/>
            <a:ext cx="8839204" cy="29348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9" name="Shape 1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0" name="Google Shape;1920;p52"/>
          <p:cNvSpPr txBox="1"/>
          <p:nvPr>
            <p:ph type="title"/>
          </p:nvPr>
        </p:nvSpPr>
        <p:spPr>
          <a:xfrm>
            <a:off x="57100" y="191750"/>
            <a:ext cx="10314300" cy="63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Diagram - Components/Semiconductor</a:t>
            </a:r>
            <a:endParaRPr/>
          </a:p>
        </p:txBody>
      </p:sp>
      <p:pic>
        <p:nvPicPr>
          <p:cNvPr id="1921" name="Google Shape;1921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398" y="1054670"/>
            <a:ext cx="8839204" cy="30341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5" name="Shape 1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6" name="Google Shape;1926;p53"/>
          <p:cNvSpPr txBox="1"/>
          <p:nvPr>
            <p:ph type="title"/>
          </p:nvPr>
        </p:nvSpPr>
        <p:spPr>
          <a:xfrm>
            <a:off x="57100" y="191750"/>
            <a:ext cx="10314300" cy="63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Diagram - Components/Sensor</a:t>
            </a:r>
            <a:endParaRPr/>
          </a:p>
        </p:txBody>
      </p:sp>
      <p:pic>
        <p:nvPicPr>
          <p:cNvPr id="1927" name="Google Shape;1927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017" y="695888"/>
            <a:ext cx="7569966" cy="3751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1" name="Shape 1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2" name="Google Shape;1932;p54"/>
          <p:cNvSpPr txBox="1"/>
          <p:nvPr>
            <p:ph type="title"/>
          </p:nvPr>
        </p:nvSpPr>
        <p:spPr>
          <a:xfrm>
            <a:off x="57125" y="191750"/>
            <a:ext cx="10314300" cy="63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1"/>
                </a:solidFill>
              </a:rPr>
              <a:t>Diagram - Components/Electromechanical</a:t>
            </a:r>
            <a:endParaRPr sz="2600"/>
          </a:p>
        </p:txBody>
      </p:sp>
      <p:pic>
        <p:nvPicPr>
          <p:cNvPr id="1933" name="Google Shape;1933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398" y="1050354"/>
            <a:ext cx="8839204" cy="30427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55"/>
          <p:cNvSpPr txBox="1"/>
          <p:nvPr>
            <p:ph idx="1" type="subTitle"/>
          </p:nvPr>
        </p:nvSpPr>
        <p:spPr>
          <a:xfrm rot="-617">
            <a:off x="1151400" y="305394"/>
            <a:ext cx="6689100" cy="42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800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rPr>
              <a:t>Input / Output Data Grid</a:t>
            </a:r>
            <a:endParaRPr b="1" i="1" sz="2800">
              <a:solidFill>
                <a:schemeClr val="dk1"/>
              </a:solidFill>
              <a:latin typeface="Zen Dots"/>
              <a:ea typeface="Zen Dots"/>
              <a:cs typeface="Zen Dots"/>
              <a:sym typeface="Zen Dot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1400">
              <a:solidFill>
                <a:schemeClr val="dk1"/>
              </a:solidFill>
              <a:latin typeface="Zen Dots"/>
              <a:ea typeface="Zen Dots"/>
              <a:cs typeface="Zen Dots"/>
              <a:sym typeface="Zen Dot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1200">
              <a:solidFill>
                <a:schemeClr val="dk1"/>
              </a:solidFill>
              <a:latin typeface="Zen Dots"/>
              <a:ea typeface="Zen Dots"/>
              <a:cs typeface="Zen Dots"/>
              <a:sym typeface="Zen Dots"/>
            </a:endParaRPr>
          </a:p>
        </p:txBody>
      </p:sp>
      <p:graphicFrame>
        <p:nvGraphicFramePr>
          <p:cNvPr id="1939" name="Google Shape;1939;p55"/>
          <p:cNvGraphicFramePr/>
          <p:nvPr/>
        </p:nvGraphicFramePr>
        <p:xfrm>
          <a:off x="1006750" y="8405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{C2EE6901-41B1-45F7-BE1F-EB5F174B590A}</a:tableStyleId>
              </a:tblPr>
              <a:tblGrid>
                <a:gridCol w="2413000"/>
                <a:gridCol w="2413000"/>
                <a:gridCol w="2413000"/>
              </a:tblGrid>
              <a:tr h="347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" sz="1200">
                          <a:solidFill>
                            <a:schemeClr val="dk1"/>
                          </a:solidFill>
                          <a:latin typeface="Zen Dots"/>
                          <a:ea typeface="Zen Dots"/>
                          <a:cs typeface="Zen Dots"/>
                          <a:sym typeface="Zen Dots"/>
                        </a:rPr>
                        <a:t>Input</a:t>
                      </a:r>
                      <a:endParaRPr b="1" i="1" sz="1200">
                        <a:solidFill>
                          <a:schemeClr val="dk1"/>
                        </a:solidFill>
                        <a:latin typeface="Zen Dots"/>
                        <a:ea typeface="Zen Dots"/>
                        <a:cs typeface="Zen Dots"/>
                        <a:sym typeface="Zen Dot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" sz="1200">
                          <a:solidFill>
                            <a:schemeClr val="dk1"/>
                          </a:solidFill>
                          <a:latin typeface="Zen Dots"/>
                          <a:ea typeface="Zen Dots"/>
                          <a:cs typeface="Zen Dots"/>
                          <a:sym typeface="Zen Dots"/>
                        </a:rPr>
                        <a:t>Process/Action</a:t>
                      </a:r>
                      <a:endParaRPr b="1" i="1" sz="1200">
                        <a:solidFill>
                          <a:schemeClr val="dk1"/>
                        </a:solidFill>
                        <a:latin typeface="Zen Dots"/>
                        <a:ea typeface="Zen Dots"/>
                        <a:cs typeface="Zen Dots"/>
                        <a:sym typeface="Zen Dot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" sz="1200">
                          <a:solidFill>
                            <a:schemeClr val="dk1"/>
                          </a:solidFill>
                          <a:latin typeface="Zen Dots"/>
                          <a:ea typeface="Zen Dots"/>
                          <a:cs typeface="Zen Dots"/>
                          <a:sym typeface="Zen Dots"/>
                        </a:rPr>
                        <a:t>Output</a:t>
                      </a:r>
                      <a:endParaRPr b="1" i="1" sz="1200">
                        <a:solidFill>
                          <a:schemeClr val="dk1"/>
                        </a:solidFill>
                        <a:latin typeface="Zen Dots"/>
                        <a:ea typeface="Zen Dots"/>
                        <a:cs typeface="Zen Dots"/>
                        <a:sym typeface="Zen Dot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67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" sz="1200">
                          <a:solidFill>
                            <a:schemeClr val="dk1"/>
                          </a:solidFill>
                          <a:latin typeface="Zen Dots"/>
                          <a:ea typeface="Zen Dots"/>
                          <a:cs typeface="Zen Dots"/>
                          <a:sym typeface="Zen Dots"/>
                        </a:rPr>
                        <a:t>User Clicks </a:t>
                      </a:r>
                      <a:endParaRPr b="1" i="1" sz="1200">
                        <a:solidFill>
                          <a:schemeClr val="dk1"/>
                        </a:solidFill>
                        <a:latin typeface="Zen Dots"/>
                        <a:ea typeface="Zen Dots"/>
                        <a:cs typeface="Zen Dots"/>
                        <a:sym typeface="Zen Dot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" sz="1200">
                          <a:solidFill>
                            <a:schemeClr val="dk1"/>
                          </a:solidFill>
                          <a:latin typeface="Zen Dots"/>
                          <a:ea typeface="Zen Dots"/>
                          <a:cs typeface="Zen Dots"/>
                          <a:sym typeface="Zen Dots"/>
                        </a:rPr>
                        <a:t>“New Circuit”</a:t>
                      </a:r>
                      <a:endParaRPr b="1" i="1" sz="1200">
                        <a:solidFill>
                          <a:schemeClr val="dk1"/>
                        </a:solidFill>
                        <a:latin typeface="Zen Dots"/>
                        <a:ea typeface="Zen Dots"/>
                        <a:cs typeface="Zen Dots"/>
                        <a:sym typeface="Zen Dot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" sz="1200">
                          <a:solidFill>
                            <a:schemeClr val="dk1"/>
                          </a:solidFill>
                          <a:latin typeface="Zen Dots"/>
                          <a:ea typeface="Zen Dots"/>
                          <a:cs typeface="Zen Dots"/>
                          <a:sym typeface="Zen Dots"/>
                        </a:rPr>
                        <a:t>Initialize a new circuit workspace</a:t>
                      </a:r>
                      <a:endParaRPr b="1" i="1" sz="1200">
                        <a:solidFill>
                          <a:schemeClr val="dk1"/>
                        </a:solidFill>
                        <a:latin typeface="Zen Dots"/>
                        <a:ea typeface="Zen Dots"/>
                        <a:cs typeface="Zen Dots"/>
                        <a:sym typeface="Zen Dot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" sz="1200">
                          <a:solidFill>
                            <a:schemeClr val="dk1"/>
                          </a:solidFill>
                          <a:latin typeface="Zen Dots"/>
                          <a:ea typeface="Zen Dots"/>
                          <a:cs typeface="Zen Dots"/>
                          <a:sym typeface="Zen Dots"/>
                        </a:rPr>
                        <a:t>Display empty workspace ready for circuit design</a:t>
                      </a:r>
                      <a:endParaRPr b="1" i="1" sz="1200">
                        <a:solidFill>
                          <a:schemeClr val="dk1"/>
                        </a:solidFill>
                        <a:latin typeface="Zen Dots"/>
                        <a:ea typeface="Zen Dots"/>
                        <a:cs typeface="Zen Dots"/>
                        <a:sym typeface="Zen Dot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67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" sz="1200">
                          <a:solidFill>
                            <a:schemeClr val="dk1"/>
                          </a:solidFill>
                          <a:latin typeface="Zen Dots"/>
                          <a:ea typeface="Zen Dots"/>
                          <a:cs typeface="Zen Dots"/>
                          <a:sym typeface="Zen Dots"/>
                        </a:rPr>
                        <a:t>User Clicks “Quit”</a:t>
                      </a:r>
                      <a:endParaRPr b="1" i="1" sz="1200">
                        <a:solidFill>
                          <a:schemeClr val="dk1"/>
                        </a:solidFill>
                        <a:latin typeface="Zen Dots"/>
                        <a:ea typeface="Zen Dots"/>
                        <a:cs typeface="Zen Dots"/>
                        <a:sym typeface="Zen Dot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i="1" sz="1200">
                        <a:solidFill>
                          <a:schemeClr val="dk1"/>
                        </a:solidFill>
                        <a:latin typeface="Zen Dots"/>
                        <a:ea typeface="Zen Dots"/>
                        <a:cs typeface="Zen Dots"/>
                        <a:sym typeface="Zen Dot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i="1" sz="1200">
                        <a:solidFill>
                          <a:schemeClr val="dk1"/>
                        </a:solidFill>
                        <a:latin typeface="Zen Dots"/>
                        <a:ea typeface="Zen Dots"/>
                        <a:cs typeface="Zen Dots"/>
                        <a:sym typeface="Zen Dot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" sz="1200">
                          <a:solidFill>
                            <a:schemeClr val="dk1"/>
                          </a:solidFill>
                          <a:latin typeface="Zen Dots"/>
                          <a:ea typeface="Zen Dots"/>
                          <a:cs typeface="Zen Dots"/>
                          <a:sym typeface="Zen Dots"/>
                        </a:rPr>
                        <a:t>Terminate application</a:t>
                      </a:r>
                      <a:endParaRPr b="1" i="1" sz="1200">
                        <a:solidFill>
                          <a:schemeClr val="dk1"/>
                        </a:solidFill>
                        <a:latin typeface="Zen Dots"/>
                        <a:ea typeface="Zen Dots"/>
                        <a:cs typeface="Zen Dots"/>
                        <a:sym typeface="Zen Dot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" sz="1200">
                          <a:solidFill>
                            <a:schemeClr val="dk1"/>
                          </a:solidFill>
                          <a:latin typeface="Zen Dots"/>
                          <a:ea typeface="Zen Dots"/>
                          <a:cs typeface="Zen Dots"/>
                          <a:sym typeface="Zen Dots"/>
                        </a:rPr>
                        <a:t>Program closes</a:t>
                      </a:r>
                      <a:endParaRPr b="1" i="1" sz="1200">
                        <a:solidFill>
                          <a:schemeClr val="dk1"/>
                        </a:solidFill>
                        <a:latin typeface="Zen Dots"/>
                        <a:ea typeface="Zen Dots"/>
                        <a:cs typeface="Zen Dots"/>
                        <a:sym typeface="Zen Dot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67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" sz="1200">
                          <a:solidFill>
                            <a:schemeClr val="dk1"/>
                          </a:solidFill>
                          <a:latin typeface="Zen Dots"/>
                          <a:ea typeface="Zen Dots"/>
                          <a:cs typeface="Zen Dots"/>
                          <a:sym typeface="Zen Dots"/>
                        </a:rPr>
                        <a:t>User drags a resistor into workspace</a:t>
                      </a:r>
                      <a:endParaRPr b="1" i="1" sz="1200">
                        <a:solidFill>
                          <a:schemeClr val="dk1"/>
                        </a:solidFill>
                        <a:latin typeface="Zen Dots"/>
                        <a:ea typeface="Zen Dots"/>
                        <a:cs typeface="Zen Dots"/>
                        <a:sym typeface="Zen Dot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" sz="1200">
                          <a:solidFill>
                            <a:schemeClr val="dk1"/>
                          </a:solidFill>
                          <a:latin typeface="Zen Dots"/>
                          <a:ea typeface="Zen Dots"/>
                          <a:cs typeface="Zen Dots"/>
                          <a:sym typeface="Zen Dots"/>
                        </a:rPr>
                        <a:t>Add resistor component to the canvas</a:t>
                      </a:r>
                      <a:endParaRPr b="1" i="1" sz="1200">
                        <a:solidFill>
                          <a:schemeClr val="dk1"/>
                        </a:solidFill>
                        <a:latin typeface="Zen Dots"/>
                        <a:ea typeface="Zen Dots"/>
                        <a:cs typeface="Zen Dots"/>
                        <a:sym typeface="Zen Dot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" sz="1200">
                          <a:solidFill>
                            <a:schemeClr val="dk1"/>
                          </a:solidFill>
                          <a:latin typeface="Zen Dots"/>
                          <a:ea typeface="Zen Dots"/>
                          <a:cs typeface="Zen Dots"/>
                          <a:sym typeface="Zen Dots"/>
                        </a:rPr>
                        <a:t>Resistor icon appears at the dropped location</a:t>
                      </a:r>
                      <a:endParaRPr b="1" i="1" sz="1200">
                        <a:solidFill>
                          <a:schemeClr val="dk1"/>
                        </a:solidFill>
                        <a:latin typeface="Zen Dots"/>
                        <a:ea typeface="Zen Dots"/>
                        <a:cs typeface="Zen Dots"/>
                        <a:sym typeface="Zen Dot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0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" sz="1200">
                          <a:solidFill>
                            <a:schemeClr val="dk1"/>
                          </a:solidFill>
                          <a:latin typeface="Zen Dots"/>
                          <a:ea typeface="Zen Dots"/>
                          <a:cs typeface="Zen Dots"/>
                          <a:sym typeface="Zen Dots"/>
                        </a:rPr>
                        <a:t>User changes resistor value (Ohms)</a:t>
                      </a:r>
                      <a:endParaRPr b="1" i="1" sz="1200">
                        <a:solidFill>
                          <a:schemeClr val="dk1"/>
                        </a:solidFill>
                        <a:latin typeface="Zen Dots"/>
                        <a:ea typeface="Zen Dots"/>
                        <a:cs typeface="Zen Dots"/>
                        <a:sym typeface="Zen Dot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" sz="1200">
                          <a:solidFill>
                            <a:schemeClr val="dk1"/>
                          </a:solidFill>
                          <a:latin typeface="Zen Dots"/>
                          <a:ea typeface="Zen Dots"/>
                          <a:cs typeface="Zen Dots"/>
                          <a:sym typeface="Zen Dots"/>
                        </a:rPr>
                        <a:t>Update resistor parameters</a:t>
                      </a:r>
                      <a:endParaRPr b="1" i="1" sz="1200">
                        <a:solidFill>
                          <a:schemeClr val="dk1"/>
                        </a:solidFill>
                        <a:latin typeface="Zen Dots"/>
                        <a:ea typeface="Zen Dots"/>
                        <a:cs typeface="Zen Dots"/>
                        <a:sym typeface="Zen Dot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" sz="1200">
                          <a:solidFill>
                            <a:schemeClr val="dk1"/>
                          </a:solidFill>
                          <a:latin typeface="Zen Dots"/>
                          <a:ea typeface="Zen Dots"/>
                          <a:cs typeface="Zen Dots"/>
                          <a:sym typeface="Zen Dots"/>
                        </a:rPr>
                        <a:t>Updated resistance value is reflected</a:t>
                      </a:r>
                      <a:endParaRPr b="1" i="1" sz="1200">
                        <a:solidFill>
                          <a:schemeClr val="dk1"/>
                        </a:solidFill>
                        <a:latin typeface="Zen Dots"/>
                        <a:ea typeface="Zen Dots"/>
                        <a:cs typeface="Zen Dots"/>
                        <a:sym typeface="Zen Dot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67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" sz="1200">
                          <a:solidFill>
                            <a:schemeClr val="dk1"/>
                          </a:solidFill>
                          <a:latin typeface="Zen Dots"/>
                          <a:ea typeface="Zen Dots"/>
                          <a:cs typeface="Zen Dots"/>
                          <a:sym typeface="Zen Dots"/>
                        </a:rPr>
                        <a:t>User connects components with a wire</a:t>
                      </a:r>
                      <a:endParaRPr b="1" i="1" sz="1200">
                        <a:solidFill>
                          <a:schemeClr val="dk1"/>
                        </a:solidFill>
                        <a:latin typeface="Zen Dots"/>
                        <a:ea typeface="Zen Dots"/>
                        <a:cs typeface="Zen Dots"/>
                        <a:sym typeface="Zen Dot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" sz="1200">
                          <a:solidFill>
                            <a:schemeClr val="dk1"/>
                          </a:solidFill>
                          <a:latin typeface="Zen Dots"/>
                          <a:ea typeface="Zen Dots"/>
                          <a:cs typeface="Zen Dots"/>
                          <a:sym typeface="Zen Dots"/>
                        </a:rPr>
                        <a:t>Snap components together based on grid lines</a:t>
                      </a:r>
                      <a:endParaRPr b="1" i="1" sz="1200">
                        <a:solidFill>
                          <a:schemeClr val="dk1"/>
                        </a:solidFill>
                        <a:latin typeface="Zen Dots"/>
                        <a:ea typeface="Zen Dots"/>
                        <a:cs typeface="Zen Dots"/>
                        <a:sym typeface="Zen Dot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" sz="1200">
                          <a:solidFill>
                            <a:schemeClr val="dk1"/>
                          </a:solidFill>
                          <a:latin typeface="Zen Dots"/>
                          <a:ea typeface="Zen Dots"/>
                          <a:cs typeface="Zen Dots"/>
                          <a:sym typeface="Zen Dots"/>
                        </a:rPr>
                        <a:t>Wire appears connecting the components</a:t>
                      </a:r>
                      <a:endParaRPr b="1" i="1" sz="1200">
                        <a:solidFill>
                          <a:schemeClr val="dk1"/>
                        </a:solidFill>
                        <a:latin typeface="Zen Dots"/>
                        <a:ea typeface="Zen Dots"/>
                        <a:cs typeface="Zen Dots"/>
                        <a:sym typeface="Zen Dot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67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" sz="1200">
                          <a:solidFill>
                            <a:schemeClr val="dk1"/>
                          </a:solidFill>
                          <a:latin typeface="Zen Dots"/>
                          <a:ea typeface="Zen Dots"/>
                          <a:cs typeface="Zen Dots"/>
                          <a:sym typeface="Zen Dots"/>
                        </a:rPr>
                        <a:t>User clicks “Delete” on component</a:t>
                      </a:r>
                      <a:endParaRPr b="1" i="1" sz="1200">
                        <a:solidFill>
                          <a:schemeClr val="dk1"/>
                        </a:solidFill>
                        <a:latin typeface="Zen Dots"/>
                        <a:ea typeface="Zen Dots"/>
                        <a:cs typeface="Zen Dots"/>
                        <a:sym typeface="Zen Dot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" sz="1200">
                          <a:solidFill>
                            <a:schemeClr val="dk1"/>
                          </a:solidFill>
                          <a:latin typeface="Zen Dots"/>
                          <a:ea typeface="Zen Dots"/>
                          <a:cs typeface="Zen Dots"/>
                          <a:sym typeface="Zen Dots"/>
                        </a:rPr>
                        <a:t>Remove selected component</a:t>
                      </a:r>
                      <a:endParaRPr b="1" i="1" sz="1200">
                        <a:solidFill>
                          <a:schemeClr val="dk1"/>
                        </a:solidFill>
                        <a:latin typeface="Zen Dots"/>
                        <a:ea typeface="Zen Dots"/>
                        <a:cs typeface="Zen Dots"/>
                        <a:sym typeface="Zen Dot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" sz="1200">
                          <a:solidFill>
                            <a:schemeClr val="dk1"/>
                          </a:solidFill>
                          <a:latin typeface="Zen Dots"/>
                          <a:ea typeface="Zen Dots"/>
                          <a:cs typeface="Zen Dots"/>
                          <a:sym typeface="Zen Dots"/>
                        </a:rPr>
                        <a:t>Component disappears from workspace</a:t>
                      </a:r>
                      <a:endParaRPr b="1" i="1" sz="1200">
                        <a:solidFill>
                          <a:schemeClr val="dk1"/>
                        </a:solidFill>
                        <a:latin typeface="Zen Dots"/>
                        <a:ea typeface="Zen Dots"/>
                        <a:cs typeface="Zen Dots"/>
                        <a:sym typeface="Zen Dot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940" name="Google Shape;1940;p55"/>
          <p:cNvGraphicFramePr/>
          <p:nvPr/>
        </p:nvGraphicFramePr>
        <p:xfrm>
          <a:off x="152400" y="152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{EF9CB06A-4DCE-4D2C-9060-D8DE9FB93685}</a:tableStyleId>
              </a:tblPr>
              <a:tblGrid>
                <a:gridCol w="19050"/>
              </a:tblGrid>
              <a:tr h="190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i="1" sz="1200">
                        <a:solidFill>
                          <a:schemeClr val="dk1"/>
                        </a:solidFill>
                        <a:latin typeface="Zen Dots"/>
                        <a:ea typeface="Zen Dots"/>
                        <a:cs typeface="Zen Dots"/>
                        <a:sym typeface="Zen Dots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1941" name="Google Shape;1941;p55"/>
          <p:cNvGraphicFramePr/>
          <p:nvPr/>
        </p:nvGraphicFramePr>
        <p:xfrm>
          <a:off x="304800" y="304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{EF9CB06A-4DCE-4D2C-9060-D8DE9FB93685}</a:tableStyleId>
              </a:tblPr>
              <a:tblGrid>
                <a:gridCol w="2257425"/>
              </a:tblGrid>
              <a:tr h="19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i="1" sz="1200">
                        <a:solidFill>
                          <a:schemeClr val="dk1"/>
                        </a:solidFill>
                        <a:latin typeface="Zen Dots"/>
                        <a:ea typeface="Zen Dots"/>
                        <a:cs typeface="Zen Dots"/>
                        <a:sym typeface="Zen Dots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1942" name="Google Shape;1942;p55"/>
          <p:cNvGraphicFramePr/>
          <p:nvPr/>
        </p:nvGraphicFramePr>
        <p:xfrm>
          <a:off x="304800" y="304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{EF9CB06A-4DCE-4D2C-9060-D8DE9FB93685}</a:tableStyleId>
              </a:tblPr>
              <a:tblGrid>
                <a:gridCol w="19050"/>
              </a:tblGrid>
              <a:tr h="190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i="1" sz="1200">
                        <a:solidFill>
                          <a:schemeClr val="dk1"/>
                        </a:solidFill>
                        <a:latin typeface="Zen Dots"/>
                        <a:ea typeface="Zen Dots"/>
                        <a:cs typeface="Zen Dots"/>
                        <a:sym typeface="Zen Dots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6" name="Shape 1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7" name="Google Shape;1947;p56"/>
          <p:cNvSpPr txBox="1"/>
          <p:nvPr>
            <p:ph idx="1" type="subTitle"/>
          </p:nvPr>
        </p:nvSpPr>
        <p:spPr>
          <a:xfrm rot="-617">
            <a:off x="1323150" y="567544"/>
            <a:ext cx="6689100" cy="42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800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rPr>
              <a:t>Input / Output Data Grid</a:t>
            </a:r>
            <a:endParaRPr b="1" i="1" sz="2800">
              <a:solidFill>
                <a:schemeClr val="dk1"/>
              </a:solidFill>
              <a:latin typeface="Zen Dots"/>
              <a:ea typeface="Zen Dots"/>
              <a:cs typeface="Zen Dots"/>
              <a:sym typeface="Zen Dot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948" name="Google Shape;1948;p56"/>
          <p:cNvGraphicFramePr/>
          <p:nvPr/>
        </p:nvGraphicFramePr>
        <p:xfrm>
          <a:off x="1323150" y="1184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{C2EE6901-41B1-45F7-BE1F-EB5F174B590A}</a:tableStyleId>
              </a:tblPr>
              <a:tblGrid>
                <a:gridCol w="2413000"/>
                <a:gridCol w="2413000"/>
                <a:gridCol w="24130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">
                          <a:solidFill>
                            <a:schemeClr val="dk1"/>
                          </a:solidFill>
                          <a:latin typeface="Zen Dots"/>
                          <a:ea typeface="Zen Dots"/>
                          <a:cs typeface="Zen Dots"/>
                          <a:sym typeface="Zen Dots"/>
                        </a:rPr>
                        <a:t>Input</a:t>
                      </a:r>
                      <a:endParaRPr b="1" i="1">
                        <a:solidFill>
                          <a:schemeClr val="dk1"/>
                        </a:solidFill>
                        <a:latin typeface="Zen Dots"/>
                        <a:ea typeface="Zen Dots"/>
                        <a:cs typeface="Zen Dots"/>
                        <a:sym typeface="Zen Dot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">
                          <a:solidFill>
                            <a:schemeClr val="dk1"/>
                          </a:solidFill>
                          <a:latin typeface="Zen Dots"/>
                          <a:ea typeface="Zen Dots"/>
                          <a:cs typeface="Zen Dots"/>
                          <a:sym typeface="Zen Dots"/>
                        </a:rPr>
                        <a:t>Process/Action</a:t>
                      </a:r>
                      <a:endParaRPr b="1" i="1">
                        <a:solidFill>
                          <a:schemeClr val="dk1"/>
                        </a:solidFill>
                        <a:latin typeface="Zen Dots"/>
                        <a:ea typeface="Zen Dots"/>
                        <a:cs typeface="Zen Dots"/>
                        <a:sym typeface="Zen Dot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">
                          <a:solidFill>
                            <a:schemeClr val="dk1"/>
                          </a:solidFill>
                          <a:latin typeface="Zen Dots"/>
                          <a:ea typeface="Zen Dots"/>
                          <a:cs typeface="Zen Dots"/>
                          <a:sym typeface="Zen Dots"/>
                        </a:rPr>
                        <a:t>Output</a:t>
                      </a:r>
                      <a:endParaRPr b="1" i="1">
                        <a:solidFill>
                          <a:schemeClr val="dk1"/>
                        </a:solidFill>
                        <a:latin typeface="Zen Dots"/>
                        <a:ea typeface="Zen Dots"/>
                        <a:cs typeface="Zen Dots"/>
                        <a:sym typeface="Zen Dot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" sz="1200">
                          <a:solidFill>
                            <a:schemeClr val="dk1"/>
                          </a:solidFill>
                          <a:latin typeface="Zen Dots"/>
                          <a:ea typeface="Zen Dots"/>
                          <a:cs typeface="Zen Dots"/>
                          <a:sym typeface="Zen Dots"/>
                        </a:rPr>
                        <a:t>User clicks "Simulate"</a:t>
                      </a:r>
                      <a:endParaRPr b="1" i="1" sz="1200">
                        <a:solidFill>
                          <a:schemeClr val="dk1"/>
                        </a:solidFill>
                        <a:latin typeface="Zen Dots"/>
                        <a:ea typeface="Zen Dots"/>
                        <a:cs typeface="Zen Dots"/>
                        <a:sym typeface="Zen Dot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" sz="1200">
                          <a:solidFill>
                            <a:schemeClr val="dk1"/>
                          </a:solidFill>
                          <a:latin typeface="Zen Dots"/>
                          <a:ea typeface="Zen Dots"/>
                          <a:cs typeface="Zen Dots"/>
                          <a:sym typeface="Zen Dots"/>
                        </a:rPr>
                        <a:t>Start circuit simulation</a:t>
                      </a:r>
                      <a:endParaRPr b="1" i="1" sz="1200">
                        <a:solidFill>
                          <a:schemeClr val="dk1"/>
                        </a:solidFill>
                        <a:latin typeface="Zen Dots"/>
                        <a:ea typeface="Zen Dots"/>
                        <a:cs typeface="Zen Dots"/>
                        <a:sym typeface="Zen Dot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" sz="1200">
                          <a:solidFill>
                            <a:schemeClr val="dk1"/>
                          </a:solidFill>
                          <a:latin typeface="Zen Dots"/>
                          <a:ea typeface="Zen Dots"/>
                          <a:cs typeface="Zen Dots"/>
                          <a:sym typeface="Zen Dots"/>
                        </a:rPr>
                        <a:t>Display current, voltage, and resistance values</a:t>
                      </a:r>
                      <a:endParaRPr b="1" i="1" sz="1200">
                        <a:solidFill>
                          <a:schemeClr val="dk1"/>
                        </a:solidFill>
                        <a:latin typeface="Zen Dots"/>
                        <a:ea typeface="Zen Dots"/>
                        <a:cs typeface="Zen Dots"/>
                        <a:sym typeface="Zen Dot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" sz="1200">
                          <a:solidFill>
                            <a:schemeClr val="dk1"/>
                          </a:solidFill>
                          <a:latin typeface="Zen Dots"/>
                          <a:ea typeface="Zen Dots"/>
                          <a:cs typeface="Zen Dots"/>
                          <a:sym typeface="Zen Dots"/>
                        </a:rPr>
                        <a:t>User clicks "Reset"</a:t>
                      </a:r>
                      <a:endParaRPr b="1" i="1" sz="1200">
                        <a:solidFill>
                          <a:schemeClr val="dk1"/>
                        </a:solidFill>
                        <a:latin typeface="Zen Dots"/>
                        <a:ea typeface="Zen Dots"/>
                        <a:cs typeface="Zen Dots"/>
                        <a:sym typeface="Zen Dot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" sz="1200">
                          <a:solidFill>
                            <a:schemeClr val="dk1"/>
                          </a:solidFill>
                          <a:latin typeface="Zen Dots"/>
                          <a:ea typeface="Zen Dots"/>
                          <a:cs typeface="Zen Dots"/>
                          <a:sym typeface="Zen Dots"/>
                        </a:rPr>
                        <a:t>Clear circuit components</a:t>
                      </a:r>
                      <a:endParaRPr b="1" i="1" sz="1200">
                        <a:solidFill>
                          <a:schemeClr val="dk1"/>
                        </a:solidFill>
                        <a:latin typeface="Zen Dots"/>
                        <a:ea typeface="Zen Dots"/>
                        <a:cs typeface="Zen Dots"/>
                        <a:sym typeface="Zen Dot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" sz="1200">
                          <a:solidFill>
                            <a:schemeClr val="dk1"/>
                          </a:solidFill>
                          <a:latin typeface="Zen Dots"/>
                          <a:ea typeface="Zen Dots"/>
                          <a:cs typeface="Zen Dots"/>
                          <a:sym typeface="Zen Dots"/>
                        </a:rPr>
                        <a:t>Clears canvas to empty workspace</a:t>
                      </a:r>
                      <a:endParaRPr b="1" i="1" sz="1200">
                        <a:solidFill>
                          <a:schemeClr val="dk1"/>
                        </a:solidFill>
                        <a:latin typeface="Zen Dots"/>
                        <a:ea typeface="Zen Dots"/>
                        <a:cs typeface="Zen Dots"/>
                        <a:sym typeface="Zen Dot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" sz="1200">
                          <a:solidFill>
                            <a:schemeClr val="dk1"/>
                          </a:solidFill>
                          <a:latin typeface="Zen Dots"/>
                          <a:ea typeface="Zen Dots"/>
                          <a:cs typeface="Zen Dots"/>
                          <a:sym typeface="Zen Dots"/>
                        </a:rPr>
                        <a:t>User clicks "Add Sim Node"</a:t>
                      </a:r>
                      <a:endParaRPr b="1" i="1" sz="1200">
                        <a:solidFill>
                          <a:schemeClr val="dk1"/>
                        </a:solidFill>
                        <a:latin typeface="Zen Dots"/>
                        <a:ea typeface="Zen Dots"/>
                        <a:cs typeface="Zen Dots"/>
                        <a:sym typeface="Zen Dot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" sz="1200">
                          <a:solidFill>
                            <a:schemeClr val="dk1"/>
                          </a:solidFill>
                          <a:latin typeface="Zen Dots"/>
                          <a:ea typeface="Zen Dots"/>
                          <a:cs typeface="Zen Dots"/>
                          <a:sym typeface="Zen Dots"/>
                        </a:rPr>
                        <a:t>Add a node to the circuit</a:t>
                      </a:r>
                      <a:endParaRPr b="1" i="1" sz="1200">
                        <a:solidFill>
                          <a:schemeClr val="dk1"/>
                        </a:solidFill>
                        <a:latin typeface="Zen Dots"/>
                        <a:ea typeface="Zen Dots"/>
                        <a:cs typeface="Zen Dots"/>
                        <a:sym typeface="Zen Dot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" sz="1200">
                          <a:solidFill>
                            <a:schemeClr val="dk1"/>
                          </a:solidFill>
                          <a:latin typeface="Zen Dots"/>
                          <a:ea typeface="Zen Dots"/>
                          <a:cs typeface="Zen Dots"/>
                          <a:sym typeface="Zen Dots"/>
                        </a:rPr>
                        <a:t>Node is added at the specified location</a:t>
                      </a:r>
                      <a:endParaRPr b="1" i="1" sz="1200">
                        <a:solidFill>
                          <a:schemeClr val="dk1"/>
                        </a:solidFill>
                        <a:latin typeface="Zen Dots"/>
                        <a:ea typeface="Zen Dots"/>
                        <a:cs typeface="Zen Dots"/>
                        <a:sym typeface="Zen Dot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" sz="1200">
                          <a:solidFill>
                            <a:schemeClr val="dk1"/>
                          </a:solidFill>
                          <a:latin typeface="Zen Dots"/>
                          <a:ea typeface="Zen Dots"/>
                          <a:cs typeface="Zen Dots"/>
                          <a:sym typeface="Zen Dots"/>
                        </a:rPr>
                        <a:t>User clicks "Undo"</a:t>
                      </a:r>
                      <a:endParaRPr b="1" i="1" sz="1200">
                        <a:solidFill>
                          <a:schemeClr val="dk1"/>
                        </a:solidFill>
                        <a:latin typeface="Zen Dots"/>
                        <a:ea typeface="Zen Dots"/>
                        <a:cs typeface="Zen Dots"/>
                        <a:sym typeface="Zen Dot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" sz="1200">
                          <a:solidFill>
                            <a:schemeClr val="dk1"/>
                          </a:solidFill>
                          <a:latin typeface="Zen Dots"/>
                          <a:ea typeface="Zen Dots"/>
                          <a:cs typeface="Zen Dots"/>
                          <a:sym typeface="Zen Dots"/>
                        </a:rPr>
                        <a:t>Revert last action</a:t>
                      </a:r>
                      <a:endParaRPr b="1" i="1" sz="1200">
                        <a:solidFill>
                          <a:schemeClr val="dk1"/>
                        </a:solidFill>
                        <a:latin typeface="Zen Dots"/>
                        <a:ea typeface="Zen Dots"/>
                        <a:cs typeface="Zen Dots"/>
                        <a:sym typeface="Zen Dot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" sz="1200">
                          <a:solidFill>
                            <a:schemeClr val="dk1"/>
                          </a:solidFill>
                          <a:latin typeface="Zen Dots"/>
                          <a:ea typeface="Zen Dots"/>
                          <a:cs typeface="Zen Dots"/>
                          <a:sym typeface="Zen Dots"/>
                        </a:rPr>
                        <a:t>Undo the most recent </a:t>
                      </a:r>
                      <a:r>
                        <a:rPr b="1" i="1" lang="en" sz="1200">
                          <a:solidFill>
                            <a:schemeClr val="dk1"/>
                          </a:solidFill>
                          <a:latin typeface="Zen Dots"/>
                          <a:ea typeface="Zen Dots"/>
                          <a:cs typeface="Zen Dots"/>
                          <a:sym typeface="Zen Dots"/>
                        </a:rPr>
                        <a:t>action</a:t>
                      </a:r>
                      <a:endParaRPr b="1" i="1" sz="1200">
                        <a:solidFill>
                          <a:schemeClr val="dk1"/>
                        </a:solidFill>
                        <a:latin typeface="Zen Dots"/>
                        <a:ea typeface="Zen Dots"/>
                        <a:cs typeface="Zen Dots"/>
                        <a:sym typeface="Zen Dot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" sz="1200">
                          <a:solidFill>
                            <a:schemeClr val="dk1"/>
                          </a:solidFill>
                          <a:latin typeface="Zen Dots"/>
                          <a:ea typeface="Zen Dots"/>
                          <a:cs typeface="Zen Dots"/>
                          <a:sym typeface="Zen Dots"/>
                        </a:rPr>
                        <a:t>User clicks "Redo"</a:t>
                      </a:r>
                      <a:endParaRPr b="1" i="1" sz="1200">
                        <a:solidFill>
                          <a:schemeClr val="dk1"/>
                        </a:solidFill>
                        <a:latin typeface="Zen Dots"/>
                        <a:ea typeface="Zen Dots"/>
                        <a:cs typeface="Zen Dots"/>
                        <a:sym typeface="Zen Dot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" sz="1200">
                          <a:solidFill>
                            <a:schemeClr val="dk1"/>
                          </a:solidFill>
                          <a:latin typeface="Zen Dots"/>
                          <a:ea typeface="Zen Dots"/>
                          <a:cs typeface="Zen Dots"/>
                          <a:sym typeface="Zen Dots"/>
                        </a:rPr>
                        <a:t>Reapply the reverted action</a:t>
                      </a:r>
                      <a:endParaRPr b="1" i="1" sz="1200">
                        <a:solidFill>
                          <a:schemeClr val="dk1"/>
                        </a:solidFill>
                        <a:latin typeface="Zen Dots"/>
                        <a:ea typeface="Zen Dots"/>
                        <a:cs typeface="Zen Dots"/>
                        <a:sym typeface="Zen Dot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" sz="1200">
                          <a:solidFill>
                            <a:schemeClr val="dk1"/>
                          </a:solidFill>
                          <a:latin typeface="Zen Dots"/>
                          <a:ea typeface="Zen Dots"/>
                          <a:cs typeface="Zen Dots"/>
                          <a:sym typeface="Zen Dots"/>
                        </a:rPr>
                        <a:t>Reapplies the last action</a:t>
                      </a:r>
                      <a:endParaRPr b="1" i="1" sz="1200">
                        <a:solidFill>
                          <a:schemeClr val="dk1"/>
                        </a:solidFill>
                        <a:latin typeface="Zen Dots"/>
                        <a:ea typeface="Zen Dots"/>
                        <a:cs typeface="Zen Dots"/>
                        <a:sym typeface="Zen Dot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" sz="1200">
                          <a:solidFill>
                            <a:schemeClr val="dk1"/>
                          </a:solidFill>
                          <a:latin typeface="Zen Dots"/>
                          <a:ea typeface="Zen Dots"/>
                          <a:cs typeface="Zen Dots"/>
                          <a:sym typeface="Zen Dots"/>
                        </a:rPr>
                        <a:t>User clicks "Save"</a:t>
                      </a:r>
                      <a:endParaRPr b="1" i="1" sz="1200">
                        <a:solidFill>
                          <a:schemeClr val="dk1"/>
                        </a:solidFill>
                        <a:latin typeface="Zen Dots"/>
                        <a:ea typeface="Zen Dots"/>
                        <a:cs typeface="Zen Dots"/>
                        <a:sym typeface="Zen Dot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i="1" sz="1200">
                        <a:solidFill>
                          <a:schemeClr val="dk1"/>
                        </a:solidFill>
                        <a:latin typeface="Zen Dots"/>
                        <a:ea typeface="Zen Dots"/>
                        <a:cs typeface="Zen Dots"/>
                        <a:sym typeface="Zen Dot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" sz="1200">
                          <a:solidFill>
                            <a:schemeClr val="dk1"/>
                          </a:solidFill>
                          <a:latin typeface="Zen Dots"/>
                          <a:ea typeface="Zen Dots"/>
                          <a:cs typeface="Zen Dots"/>
                          <a:sym typeface="Zen Dots"/>
                        </a:rPr>
                        <a:t>Save current circuit configuration to file</a:t>
                      </a:r>
                      <a:endParaRPr b="1" i="1" sz="1200">
                        <a:solidFill>
                          <a:schemeClr val="dk1"/>
                        </a:solidFill>
                        <a:latin typeface="Zen Dots"/>
                        <a:ea typeface="Zen Dots"/>
                        <a:cs typeface="Zen Dots"/>
                        <a:sym typeface="Zen Dot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" sz="1200">
                          <a:solidFill>
                            <a:schemeClr val="dk1"/>
                          </a:solidFill>
                          <a:latin typeface="Zen Dots"/>
                          <a:ea typeface="Zen Dots"/>
                          <a:cs typeface="Zen Dots"/>
                          <a:sym typeface="Zen Dots"/>
                        </a:rPr>
                        <a:t>File saved with user-defined name</a:t>
                      </a:r>
                      <a:endParaRPr b="1" i="1" sz="1200">
                        <a:solidFill>
                          <a:schemeClr val="dk1"/>
                        </a:solidFill>
                        <a:latin typeface="Zen Dots"/>
                        <a:ea typeface="Zen Dots"/>
                        <a:cs typeface="Zen Dots"/>
                        <a:sym typeface="Zen Dot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949" name="Google Shape;1949;p56"/>
          <p:cNvGraphicFramePr/>
          <p:nvPr/>
        </p:nvGraphicFramePr>
        <p:xfrm>
          <a:off x="152400" y="152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{EF9CB06A-4DCE-4D2C-9060-D8DE9FB93685}</a:tableStyleId>
              </a:tblPr>
              <a:tblGrid>
                <a:gridCol w="19050"/>
              </a:tblGrid>
              <a:tr h="190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1950" name="Google Shape;1950;p56"/>
          <p:cNvGraphicFramePr/>
          <p:nvPr/>
        </p:nvGraphicFramePr>
        <p:xfrm>
          <a:off x="304800" y="304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{EF9CB06A-4DCE-4D2C-9060-D8DE9FB93685}</a:tableStyleId>
              </a:tblPr>
              <a:tblGrid>
                <a:gridCol w="1552575"/>
              </a:tblGrid>
              <a:tr h="19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1951" name="Google Shape;1951;p56"/>
          <p:cNvGraphicFramePr/>
          <p:nvPr/>
        </p:nvGraphicFramePr>
        <p:xfrm>
          <a:off x="304800" y="304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{EF9CB06A-4DCE-4D2C-9060-D8DE9FB93685}</a:tableStyleId>
              </a:tblPr>
              <a:tblGrid>
                <a:gridCol w="19050"/>
              </a:tblGrid>
              <a:tr h="190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6" name="Google Shape;1956;p57"/>
          <p:cNvSpPr txBox="1"/>
          <p:nvPr>
            <p:ph idx="1" type="subTitle"/>
          </p:nvPr>
        </p:nvSpPr>
        <p:spPr>
          <a:xfrm rot="-617">
            <a:off x="1323150" y="567544"/>
            <a:ext cx="6689100" cy="42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800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rPr>
              <a:t>Input / Output Data Grid</a:t>
            </a:r>
            <a:endParaRPr b="1" i="1" sz="2800">
              <a:solidFill>
                <a:schemeClr val="dk1"/>
              </a:solidFill>
              <a:latin typeface="Zen Dots"/>
              <a:ea typeface="Zen Dots"/>
              <a:cs typeface="Zen Dots"/>
              <a:sym typeface="Zen Dot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957" name="Google Shape;1957;p57"/>
          <p:cNvGraphicFramePr/>
          <p:nvPr/>
        </p:nvGraphicFramePr>
        <p:xfrm>
          <a:off x="1323150" y="1184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{C2EE6901-41B1-45F7-BE1F-EB5F174B590A}</a:tableStyleId>
              </a:tblPr>
              <a:tblGrid>
                <a:gridCol w="2413000"/>
                <a:gridCol w="2413000"/>
                <a:gridCol w="24130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">
                          <a:solidFill>
                            <a:schemeClr val="dk1"/>
                          </a:solidFill>
                          <a:latin typeface="Zen Dots"/>
                          <a:ea typeface="Zen Dots"/>
                          <a:cs typeface="Zen Dots"/>
                          <a:sym typeface="Zen Dots"/>
                        </a:rPr>
                        <a:t>Input</a:t>
                      </a:r>
                      <a:endParaRPr b="1" i="1">
                        <a:solidFill>
                          <a:schemeClr val="dk1"/>
                        </a:solidFill>
                        <a:latin typeface="Zen Dots"/>
                        <a:ea typeface="Zen Dots"/>
                        <a:cs typeface="Zen Dots"/>
                        <a:sym typeface="Zen Dot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">
                          <a:solidFill>
                            <a:schemeClr val="dk1"/>
                          </a:solidFill>
                          <a:latin typeface="Zen Dots"/>
                          <a:ea typeface="Zen Dots"/>
                          <a:cs typeface="Zen Dots"/>
                          <a:sym typeface="Zen Dots"/>
                        </a:rPr>
                        <a:t>Process/Action</a:t>
                      </a:r>
                      <a:endParaRPr b="1" i="1">
                        <a:solidFill>
                          <a:schemeClr val="dk1"/>
                        </a:solidFill>
                        <a:latin typeface="Zen Dots"/>
                        <a:ea typeface="Zen Dots"/>
                        <a:cs typeface="Zen Dots"/>
                        <a:sym typeface="Zen Dot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">
                          <a:solidFill>
                            <a:schemeClr val="dk1"/>
                          </a:solidFill>
                          <a:latin typeface="Zen Dots"/>
                          <a:ea typeface="Zen Dots"/>
                          <a:cs typeface="Zen Dots"/>
                          <a:sym typeface="Zen Dots"/>
                        </a:rPr>
                        <a:t>Output</a:t>
                      </a:r>
                      <a:endParaRPr b="1" i="1">
                        <a:solidFill>
                          <a:schemeClr val="dk1"/>
                        </a:solidFill>
                        <a:latin typeface="Zen Dots"/>
                        <a:ea typeface="Zen Dots"/>
                        <a:cs typeface="Zen Dots"/>
                        <a:sym typeface="Zen Dot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" sz="1200">
                          <a:solidFill>
                            <a:schemeClr val="dk1"/>
                          </a:solidFill>
                          <a:latin typeface="Zen Dots"/>
                          <a:ea typeface="Zen Dots"/>
                          <a:cs typeface="Zen Dots"/>
                          <a:sym typeface="Zen Dots"/>
                        </a:rPr>
                        <a:t>User clicks "Export"</a:t>
                      </a:r>
                      <a:endParaRPr b="1" i="1" sz="1200">
                        <a:solidFill>
                          <a:schemeClr val="dk1"/>
                        </a:solidFill>
                        <a:latin typeface="Zen Dots"/>
                        <a:ea typeface="Zen Dots"/>
                        <a:cs typeface="Zen Dots"/>
                        <a:sym typeface="Zen Dot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" sz="1200">
                          <a:solidFill>
                            <a:schemeClr val="dk1"/>
                          </a:solidFill>
                          <a:latin typeface="Zen Dots"/>
                          <a:ea typeface="Zen Dots"/>
                          <a:cs typeface="Zen Dots"/>
                          <a:sym typeface="Zen Dots"/>
                        </a:rPr>
                        <a:t>Export circuit as .json , .png etc…</a:t>
                      </a:r>
                      <a:endParaRPr b="1" i="1" sz="1200">
                        <a:solidFill>
                          <a:schemeClr val="dk1"/>
                        </a:solidFill>
                        <a:latin typeface="Zen Dots"/>
                        <a:ea typeface="Zen Dots"/>
                        <a:cs typeface="Zen Dots"/>
                        <a:sym typeface="Zen Dot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" sz="1200">
                          <a:solidFill>
                            <a:schemeClr val="dk1"/>
                          </a:solidFill>
                          <a:latin typeface="Zen Dots"/>
                          <a:ea typeface="Zen Dots"/>
                          <a:cs typeface="Zen Dots"/>
                          <a:sym typeface="Zen Dots"/>
                        </a:rPr>
                        <a:t>Export </a:t>
                      </a:r>
                      <a:r>
                        <a:rPr b="1" i="1" lang="en" sz="1200">
                          <a:solidFill>
                            <a:schemeClr val="dk1"/>
                          </a:solidFill>
                          <a:latin typeface="Zen Dots"/>
                          <a:ea typeface="Zen Dots"/>
                          <a:cs typeface="Zen Dots"/>
                          <a:sym typeface="Zen Dots"/>
                        </a:rPr>
                        <a:t>file</a:t>
                      </a:r>
                      <a:r>
                        <a:rPr b="1" i="1" lang="en" sz="1200">
                          <a:solidFill>
                            <a:schemeClr val="dk1"/>
                          </a:solidFill>
                          <a:latin typeface="Zen Dots"/>
                          <a:ea typeface="Zen Dots"/>
                          <a:cs typeface="Zen Dots"/>
                          <a:sym typeface="Zen Dots"/>
                        </a:rPr>
                        <a:t> in chosen format</a:t>
                      </a:r>
                      <a:endParaRPr b="1" i="1" sz="1200">
                        <a:solidFill>
                          <a:schemeClr val="dk1"/>
                        </a:solidFill>
                        <a:latin typeface="Zen Dots"/>
                        <a:ea typeface="Zen Dots"/>
                        <a:cs typeface="Zen Dots"/>
                        <a:sym typeface="Zen Dot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" sz="1200">
                          <a:solidFill>
                            <a:schemeClr val="dk1"/>
                          </a:solidFill>
                          <a:latin typeface="Zen Dots"/>
                          <a:ea typeface="Zen Dots"/>
                          <a:cs typeface="Zen Dots"/>
                          <a:sym typeface="Zen Dots"/>
                        </a:rPr>
                        <a:t>User changes theme to dark/light mode</a:t>
                      </a:r>
                      <a:endParaRPr b="1" i="1" sz="1200">
                        <a:solidFill>
                          <a:schemeClr val="dk1"/>
                        </a:solidFill>
                        <a:latin typeface="Zen Dots"/>
                        <a:ea typeface="Zen Dots"/>
                        <a:cs typeface="Zen Dots"/>
                        <a:sym typeface="Zen Dot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" sz="1200">
                          <a:solidFill>
                            <a:schemeClr val="dk1"/>
                          </a:solidFill>
                          <a:latin typeface="Zen Dots"/>
                          <a:ea typeface="Zen Dots"/>
                          <a:cs typeface="Zen Dots"/>
                          <a:sym typeface="Zen Dots"/>
                        </a:rPr>
                        <a:t>Adjust interface appearance</a:t>
                      </a:r>
                      <a:endParaRPr b="1" i="1" sz="1200">
                        <a:solidFill>
                          <a:schemeClr val="dk1"/>
                        </a:solidFill>
                        <a:latin typeface="Zen Dots"/>
                        <a:ea typeface="Zen Dots"/>
                        <a:cs typeface="Zen Dots"/>
                        <a:sym typeface="Zen Dot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" sz="1200">
                          <a:solidFill>
                            <a:schemeClr val="dk1"/>
                          </a:solidFill>
                          <a:latin typeface="Zen Dots"/>
                          <a:ea typeface="Zen Dots"/>
                          <a:cs typeface="Zen Dots"/>
                          <a:sym typeface="Zen Dots"/>
                        </a:rPr>
                        <a:t>Switch between dark and light theme</a:t>
                      </a:r>
                      <a:endParaRPr b="1" i="1" sz="1200">
                        <a:solidFill>
                          <a:schemeClr val="dk1"/>
                        </a:solidFill>
                        <a:latin typeface="Zen Dots"/>
                        <a:ea typeface="Zen Dots"/>
                        <a:cs typeface="Zen Dots"/>
                        <a:sym typeface="Zen Dot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" sz="1200">
                          <a:solidFill>
                            <a:schemeClr val="dk1"/>
                          </a:solidFill>
                          <a:latin typeface="Zen Dots"/>
                          <a:ea typeface="Zen Dots"/>
                          <a:cs typeface="Zen Dots"/>
                          <a:sym typeface="Zen Dots"/>
                        </a:rPr>
                        <a:t>User zooms in/out with scroll pane</a:t>
                      </a:r>
                      <a:endParaRPr b="1" i="1" sz="1200">
                        <a:solidFill>
                          <a:schemeClr val="dk1"/>
                        </a:solidFill>
                        <a:latin typeface="Zen Dots"/>
                        <a:ea typeface="Zen Dots"/>
                        <a:cs typeface="Zen Dots"/>
                        <a:sym typeface="Zen Dot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" sz="1200">
                          <a:solidFill>
                            <a:schemeClr val="dk1"/>
                          </a:solidFill>
                          <a:latin typeface="Zen Dots"/>
                          <a:ea typeface="Zen Dots"/>
                          <a:cs typeface="Zen Dots"/>
                          <a:sym typeface="Zen Dots"/>
                        </a:rPr>
                        <a:t>Adjust scale to see better</a:t>
                      </a:r>
                      <a:endParaRPr b="1" i="1" sz="1200">
                        <a:solidFill>
                          <a:schemeClr val="dk1"/>
                        </a:solidFill>
                        <a:latin typeface="Zen Dots"/>
                        <a:ea typeface="Zen Dots"/>
                        <a:cs typeface="Zen Dots"/>
                        <a:sym typeface="Zen Dot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" sz="1200">
                          <a:solidFill>
                            <a:schemeClr val="dk1"/>
                          </a:solidFill>
                          <a:latin typeface="Zen Dots"/>
                          <a:ea typeface="Zen Dots"/>
                          <a:cs typeface="Zen Dots"/>
                          <a:sym typeface="Zen Dots"/>
                        </a:rPr>
                        <a:t>Grid lines and components are adjusted</a:t>
                      </a:r>
                      <a:endParaRPr b="1" i="1" sz="1200">
                        <a:solidFill>
                          <a:schemeClr val="dk1"/>
                        </a:solidFill>
                        <a:latin typeface="Zen Dots"/>
                        <a:ea typeface="Zen Dots"/>
                        <a:cs typeface="Zen Dots"/>
                        <a:sym typeface="Zen Dot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" sz="1200">
                          <a:solidFill>
                            <a:schemeClr val="dk1"/>
                          </a:solidFill>
                          <a:latin typeface="Zen Dots"/>
                          <a:ea typeface="Zen Dots"/>
                          <a:cs typeface="Zen Dots"/>
                          <a:sym typeface="Zen Dots"/>
                        </a:rPr>
                        <a:t>User clicks "Help"</a:t>
                      </a:r>
                      <a:endParaRPr b="1" i="1" sz="1200">
                        <a:solidFill>
                          <a:schemeClr val="dk1"/>
                        </a:solidFill>
                        <a:latin typeface="Zen Dots"/>
                        <a:ea typeface="Zen Dots"/>
                        <a:cs typeface="Zen Dots"/>
                        <a:sym typeface="Zen Dot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" sz="1200">
                          <a:solidFill>
                            <a:schemeClr val="dk1"/>
                          </a:solidFill>
                          <a:latin typeface="Zen Dots"/>
                          <a:ea typeface="Zen Dots"/>
                          <a:cs typeface="Zen Dots"/>
                          <a:sym typeface="Zen Dots"/>
                        </a:rPr>
                        <a:t>Display help info</a:t>
                      </a:r>
                      <a:endParaRPr b="1" i="1" sz="1200">
                        <a:solidFill>
                          <a:schemeClr val="dk1"/>
                        </a:solidFill>
                        <a:latin typeface="Zen Dots"/>
                        <a:ea typeface="Zen Dots"/>
                        <a:cs typeface="Zen Dots"/>
                        <a:sym typeface="Zen Dot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" sz="1200">
                          <a:solidFill>
                            <a:schemeClr val="dk1"/>
                          </a:solidFill>
                          <a:latin typeface="Zen Dots"/>
                          <a:ea typeface="Zen Dots"/>
                          <a:cs typeface="Zen Dots"/>
                          <a:sym typeface="Zen Dots"/>
                        </a:rPr>
                        <a:t>Show instructions and info</a:t>
                      </a:r>
                      <a:endParaRPr b="1" i="1" sz="1200">
                        <a:solidFill>
                          <a:schemeClr val="dk1"/>
                        </a:solidFill>
                        <a:latin typeface="Zen Dots"/>
                        <a:ea typeface="Zen Dots"/>
                        <a:cs typeface="Zen Dots"/>
                        <a:sym typeface="Zen Dot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" sz="1200">
                          <a:solidFill>
                            <a:schemeClr val="dk1"/>
                          </a:solidFill>
                          <a:latin typeface="Zen Dots"/>
                          <a:ea typeface="Zen Dots"/>
                          <a:cs typeface="Zen Dots"/>
                          <a:sym typeface="Zen Dots"/>
                        </a:rPr>
                        <a:t>User inputs incorrect voltage value</a:t>
                      </a:r>
                      <a:endParaRPr b="1" i="1" sz="1200">
                        <a:solidFill>
                          <a:schemeClr val="dk1"/>
                        </a:solidFill>
                        <a:latin typeface="Zen Dots"/>
                        <a:ea typeface="Zen Dots"/>
                        <a:cs typeface="Zen Dots"/>
                        <a:sym typeface="Zen Dot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" sz="1200">
                          <a:solidFill>
                            <a:schemeClr val="dk1"/>
                          </a:solidFill>
                          <a:latin typeface="Zen Dots"/>
                          <a:ea typeface="Zen Dots"/>
                          <a:cs typeface="Zen Dots"/>
                          <a:sym typeface="Zen Dots"/>
                        </a:rPr>
                        <a:t>Validate input</a:t>
                      </a:r>
                      <a:endParaRPr b="1" i="1" sz="1200">
                        <a:solidFill>
                          <a:schemeClr val="dk1"/>
                        </a:solidFill>
                        <a:latin typeface="Zen Dots"/>
                        <a:ea typeface="Zen Dots"/>
                        <a:cs typeface="Zen Dots"/>
                        <a:sym typeface="Zen Dot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" sz="1200">
                          <a:solidFill>
                            <a:schemeClr val="dk1"/>
                          </a:solidFill>
                          <a:latin typeface="Zen Dots"/>
                          <a:ea typeface="Zen Dots"/>
                          <a:cs typeface="Zen Dots"/>
                          <a:sym typeface="Zen Dots"/>
                        </a:rPr>
                        <a:t>Error message: "Not Enough Voltage"</a:t>
                      </a:r>
                      <a:endParaRPr b="1" i="1" sz="1200">
                        <a:solidFill>
                          <a:schemeClr val="dk1"/>
                        </a:solidFill>
                        <a:latin typeface="Zen Dots"/>
                        <a:ea typeface="Zen Dots"/>
                        <a:cs typeface="Zen Dots"/>
                        <a:sym typeface="Zen Dot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" sz="1200">
                          <a:solidFill>
                            <a:schemeClr val="dk1"/>
                          </a:solidFill>
                          <a:latin typeface="Zen Dots"/>
                          <a:ea typeface="Zen Dots"/>
                          <a:cs typeface="Zen Dots"/>
                          <a:sym typeface="Zen Dots"/>
                        </a:rPr>
                        <a:t>User clicks </a:t>
                      </a:r>
                      <a:r>
                        <a:rPr b="1" i="1" lang="en" sz="1200">
                          <a:solidFill>
                            <a:schemeClr val="dk1"/>
                          </a:solidFill>
                          <a:latin typeface="Zen Dots"/>
                          <a:ea typeface="Zen Dots"/>
                          <a:cs typeface="Zen Dots"/>
                          <a:sym typeface="Zen Dots"/>
                        </a:rPr>
                        <a:t>"Maximize - Minimize Graph"</a:t>
                      </a:r>
                      <a:endParaRPr b="1" i="1" sz="1200">
                        <a:solidFill>
                          <a:schemeClr val="dk1"/>
                        </a:solidFill>
                        <a:latin typeface="Zen Dots"/>
                        <a:ea typeface="Zen Dots"/>
                        <a:cs typeface="Zen Dots"/>
                        <a:sym typeface="Zen Dot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" sz="1200">
                          <a:solidFill>
                            <a:schemeClr val="dk1"/>
                          </a:solidFill>
                          <a:latin typeface="Zen Dots"/>
                          <a:ea typeface="Zen Dots"/>
                          <a:cs typeface="Zen Dots"/>
                          <a:sym typeface="Zen Dots"/>
                        </a:rPr>
                        <a:t>Adjust Graph size</a:t>
                      </a:r>
                      <a:endParaRPr b="1" i="1" sz="1200">
                        <a:solidFill>
                          <a:schemeClr val="dk1"/>
                        </a:solidFill>
                        <a:latin typeface="Zen Dots"/>
                        <a:ea typeface="Zen Dots"/>
                        <a:cs typeface="Zen Dots"/>
                        <a:sym typeface="Zen Dot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" sz="1200">
                          <a:solidFill>
                            <a:schemeClr val="dk1"/>
                          </a:solidFill>
                          <a:latin typeface="Zen Dots"/>
                          <a:ea typeface="Zen Dots"/>
                          <a:cs typeface="Zen Dots"/>
                          <a:sym typeface="Zen Dots"/>
                        </a:rPr>
                        <a:t>Graph</a:t>
                      </a:r>
                      <a:r>
                        <a:rPr b="1" i="1" lang="en" sz="1200">
                          <a:solidFill>
                            <a:schemeClr val="dk1"/>
                          </a:solidFill>
                          <a:latin typeface="Zen Dots"/>
                          <a:ea typeface="Zen Dots"/>
                          <a:cs typeface="Zen Dots"/>
                          <a:sym typeface="Zen Dots"/>
                        </a:rPr>
                        <a:t> expands/shrinks </a:t>
                      </a:r>
                      <a:endParaRPr b="1" i="1" sz="1200">
                        <a:solidFill>
                          <a:schemeClr val="dk1"/>
                        </a:solidFill>
                        <a:latin typeface="Zen Dots"/>
                        <a:ea typeface="Zen Dots"/>
                        <a:cs typeface="Zen Dots"/>
                        <a:sym typeface="Zen Dot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958" name="Google Shape;1958;p57"/>
          <p:cNvGraphicFramePr/>
          <p:nvPr/>
        </p:nvGraphicFramePr>
        <p:xfrm>
          <a:off x="152400" y="152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{EF9CB06A-4DCE-4D2C-9060-D8DE9FB93685}</a:tableStyleId>
              </a:tblPr>
              <a:tblGrid>
                <a:gridCol w="19050"/>
              </a:tblGrid>
              <a:tr h="190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2" name="Shape 1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3" name="Google Shape;1963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3525" y="47025"/>
            <a:ext cx="7996948" cy="5049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7" name="Shape 1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8" name="Google Shape;1968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7300" y="50700"/>
            <a:ext cx="7849400" cy="5042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2" name="Shape 1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3" name="Google Shape;1973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3588" y="76200"/>
            <a:ext cx="7616824" cy="4991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1" name="Shape 1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" name="Google Shape;1812;p34"/>
          <p:cNvSpPr txBox="1"/>
          <p:nvPr>
            <p:ph type="title"/>
          </p:nvPr>
        </p:nvSpPr>
        <p:spPr>
          <a:xfrm>
            <a:off x="209500" y="191759"/>
            <a:ext cx="7704000" cy="63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Tasks</a:t>
            </a:r>
            <a:r>
              <a:rPr lang="en">
                <a:solidFill>
                  <a:schemeClr val="accent1"/>
                </a:solidFill>
              </a:rPr>
              <a:t>/</a:t>
            </a:r>
            <a:r>
              <a:rPr lang="en">
                <a:solidFill>
                  <a:schemeClr val="dk1"/>
                </a:solidFill>
              </a:rPr>
              <a:t>User Stories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13" name="Google Shape;181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725" y="1238109"/>
            <a:ext cx="8839204" cy="2667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7" name="Shape 1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8" name="Google Shape;1978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9275" y="34063"/>
            <a:ext cx="7745449" cy="5075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2" name="Shape 1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3" name="Google Shape;1983;p62"/>
          <p:cNvSpPr txBox="1"/>
          <p:nvPr>
            <p:ph type="title"/>
          </p:nvPr>
        </p:nvSpPr>
        <p:spPr>
          <a:xfrm>
            <a:off x="209500" y="191759"/>
            <a:ext cx="7704000" cy="63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Sprints: </a:t>
            </a:r>
            <a:r>
              <a:rPr lang="en">
                <a:solidFill>
                  <a:schemeClr val="dk1"/>
                </a:solidFill>
              </a:rPr>
              <a:t>Implementation of the UI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84" name="Google Shape;1984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826251"/>
            <a:ext cx="6760627" cy="3555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5" name="Google Shape;1985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" y="4381525"/>
            <a:ext cx="6760627" cy="7856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9" name="Shape 1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0" name="Google Shape;1990;p63"/>
          <p:cNvSpPr txBox="1"/>
          <p:nvPr>
            <p:ph type="title"/>
          </p:nvPr>
        </p:nvSpPr>
        <p:spPr>
          <a:xfrm>
            <a:off x="209500" y="191759"/>
            <a:ext cx="7704000" cy="63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Sprints: </a:t>
            </a:r>
            <a:r>
              <a:rPr lang="en">
                <a:solidFill>
                  <a:schemeClr val="dk1"/>
                </a:solidFill>
              </a:rPr>
              <a:t>Source Code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91" name="Google Shape;1991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000" y="756409"/>
            <a:ext cx="7665562" cy="40124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5" name="Shape 1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" name="Google Shape;1996;p64"/>
          <p:cNvSpPr txBox="1"/>
          <p:nvPr>
            <p:ph type="title"/>
          </p:nvPr>
        </p:nvSpPr>
        <p:spPr>
          <a:xfrm>
            <a:off x="209500" y="191759"/>
            <a:ext cx="7704000" cy="63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Sprints</a:t>
            </a:r>
            <a:r>
              <a:rPr lang="en"/>
              <a:t>: </a:t>
            </a:r>
            <a:r>
              <a:rPr lang="en">
                <a:solidFill>
                  <a:schemeClr val="dk1"/>
                </a:solidFill>
              </a:rPr>
              <a:t>Source Code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97" name="Google Shape;1997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975" y="826259"/>
            <a:ext cx="7947274" cy="40124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1" name="Shape 2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2" name="Google Shape;2002;p65"/>
          <p:cNvSpPr txBox="1"/>
          <p:nvPr>
            <p:ph type="title"/>
          </p:nvPr>
        </p:nvSpPr>
        <p:spPr>
          <a:xfrm>
            <a:off x="209500" y="191750"/>
            <a:ext cx="9252000" cy="63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Sprints</a:t>
            </a:r>
            <a:r>
              <a:rPr lang="en"/>
              <a:t>: </a:t>
            </a:r>
            <a:r>
              <a:rPr lang="en">
                <a:solidFill>
                  <a:schemeClr val="dk1"/>
                </a:solidFill>
              </a:rPr>
              <a:t>Source Code/Final adjustments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03" name="Google Shape;2003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78659"/>
            <a:ext cx="7694269" cy="40124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7" name="Shape 2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8" name="Google Shape;2008;p66"/>
          <p:cNvSpPr txBox="1"/>
          <p:nvPr>
            <p:ph idx="15" type="title"/>
          </p:nvPr>
        </p:nvSpPr>
        <p:spPr>
          <a:xfrm>
            <a:off x="2357250" y="1941575"/>
            <a:ext cx="4429500" cy="87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600"/>
              <a:t>THANKS!</a:t>
            </a:r>
            <a:endParaRPr sz="4600">
              <a:solidFill>
                <a:schemeClr val="lt2"/>
              </a:solidFill>
            </a:endParaRPr>
          </a:p>
        </p:txBody>
      </p:sp>
      <p:pic>
        <p:nvPicPr>
          <p:cNvPr id="2009" name="Google Shape;2009;p66"/>
          <p:cNvPicPr preferRelativeResize="0"/>
          <p:nvPr/>
        </p:nvPicPr>
        <p:blipFill rotWithShape="1">
          <a:blip r:embed="rId3">
            <a:alphaModFix/>
          </a:blip>
          <a:srcRect b="12005" l="12492" r="12342" t="18400"/>
          <a:stretch/>
        </p:blipFill>
        <p:spPr>
          <a:xfrm>
            <a:off x="-961325" y="2812783"/>
            <a:ext cx="1452025" cy="13443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0" name="Google Shape;2010;p66"/>
          <p:cNvPicPr preferRelativeResize="0"/>
          <p:nvPr/>
        </p:nvPicPr>
        <p:blipFill rotWithShape="1">
          <a:blip r:embed="rId4">
            <a:alphaModFix/>
          </a:blip>
          <a:srcRect b="5862" l="0" r="0" t="12710"/>
          <a:stretch/>
        </p:blipFill>
        <p:spPr>
          <a:xfrm rot="4418553">
            <a:off x="7620468" y="-10828"/>
            <a:ext cx="1477041" cy="1202702"/>
          </a:xfrm>
          <a:prstGeom prst="rect">
            <a:avLst/>
          </a:prstGeom>
          <a:noFill/>
          <a:ln>
            <a:noFill/>
          </a:ln>
          <a:effectLst>
            <a:outerShdw blurRad="128588" rotWithShape="0" algn="bl" dir="5460000" dist="66675">
              <a:schemeClr val="dk1">
                <a:alpha val="81000"/>
              </a:schemeClr>
            </a:outerShdw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7" name="Shape 1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8" name="Google Shape;1818;p35"/>
          <p:cNvSpPr txBox="1"/>
          <p:nvPr>
            <p:ph type="title"/>
          </p:nvPr>
        </p:nvSpPr>
        <p:spPr>
          <a:xfrm>
            <a:off x="209500" y="191759"/>
            <a:ext cx="7704000" cy="63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Tasks</a:t>
            </a:r>
            <a:r>
              <a:rPr lang="en">
                <a:solidFill>
                  <a:schemeClr val="accent1"/>
                </a:solidFill>
              </a:rPr>
              <a:t>/</a:t>
            </a:r>
            <a:r>
              <a:rPr lang="en">
                <a:solidFill>
                  <a:schemeClr val="dk1"/>
                </a:solidFill>
              </a:rPr>
              <a:t>User Stories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19" name="Google Shape;181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78659"/>
            <a:ext cx="8839204" cy="2943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3" name="Shape 1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4" name="Google Shape;1824;p36"/>
          <p:cNvSpPr txBox="1"/>
          <p:nvPr>
            <p:ph type="title"/>
          </p:nvPr>
        </p:nvSpPr>
        <p:spPr>
          <a:xfrm>
            <a:off x="209500" y="191759"/>
            <a:ext cx="7704000" cy="63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Tasks</a:t>
            </a:r>
            <a:r>
              <a:rPr lang="en">
                <a:solidFill>
                  <a:schemeClr val="accent1"/>
                </a:solidFill>
              </a:rPr>
              <a:t>/</a:t>
            </a:r>
            <a:r>
              <a:rPr lang="en">
                <a:solidFill>
                  <a:schemeClr val="dk1"/>
                </a:solidFill>
              </a:rPr>
              <a:t>User Stories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25" name="Google Shape;182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78659"/>
            <a:ext cx="8839204" cy="32024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9" name="Shape 1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0" name="Google Shape;1830;p37"/>
          <p:cNvSpPr txBox="1"/>
          <p:nvPr>
            <p:ph type="title"/>
          </p:nvPr>
        </p:nvSpPr>
        <p:spPr>
          <a:xfrm>
            <a:off x="209500" y="191759"/>
            <a:ext cx="7704000" cy="63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Tasks</a:t>
            </a:r>
            <a:r>
              <a:rPr lang="en">
                <a:solidFill>
                  <a:schemeClr val="accent1"/>
                </a:solidFill>
              </a:rPr>
              <a:t>/</a:t>
            </a:r>
            <a:r>
              <a:rPr lang="en">
                <a:solidFill>
                  <a:schemeClr val="dk1"/>
                </a:solidFill>
              </a:rPr>
              <a:t>User Stories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31" name="Google Shape;183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78659"/>
            <a:ext cx="8839204" cy="2930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5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38"/>
          <p:cNvSpPr txBox="1"/>
          <p:nvPr>
            <p:ph type="title"/>
          </p:nvPr>
        </p:nvSpPr>
        <p:spPr>
          <a:xfrm>
            <a:off x="209500" y="191759"/>
            <a:ext cx="7704000" cy="63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Tasks</a:t>
            </a:r>
            <a:r>
              <a:rPr lang="en">
                <a:solidFill>
                  <a:schemeClr val="accent1"/>
                </a:solidFill>
              </a:rPr>
              <a:t>/</a:t>
            </a:r>
            <a:r>
              <a:rPr lang="en">
                <a:solidFill>
                  <a:schemeClr val="dk1"/>
                </a:solidFill>
              </a:rPr>
              <a:t>User Stories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37" name="Google Shape;183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78659"/>
            <a:ext cx="8839204" cy="18817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2" name="Google Shape;1842;p39"/>
          <p:cNvSpPr txBox="1"/>
          <p:nvPr>
            <p:ph type="title"/>
          </p:nvPr>
        </p:nvSpPr>
        <p:spPr>
          <a:xfrm>
            <a:off x="209500" y="191759"/>
            <a:ext cx="7704000" cy="63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Tasks</a:t>
            </a:r>
            <a:r>
              <a:rPr lang="en">
                <a:solidFill>
                  <a:schemeClr val="accent1"/>
                </a:solidFill>
              </a:rPr>
              <a:t>/</a:t>
            </a:r>
            <a:r>
              <a:rPr lang="en">
                <a:solidFill>
                  <a:schemeClr val="dk1"/>
                </a:solidFill>
              </a:rPr>
              <a:t>User Stories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43" name="Google Shape;184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78659"/>
            <a:ext cx="8839204" cy="29348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7" name="Shape 1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8" name="Google Shape;1848;p40"/>
          <p:cNvSpPr txBox="1"/>
          <p:nvPr>
            <p:ph type="title"/>
          </p:nvPr>
        </p:nvSpPr>
        <p:spPr>
          <a:xfrm>
            <a:off x="209500" y="191759"/>
            <a:ext cx="7704000" cy="63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Tasks</a:t>
            </a:r>
            <a:r>
              <a:rPr lang="en">
                <a:solidFill>
                  <a:schemeClr val="accent1"/>
                </a:solidFill>
              </a:rPr>
              <a:t>/</a:t>
            </a:r>
            <a:r>
              <a:rPr lang="en">
                <a:solidFill>
                  <a:schemeClr val="dk1"/>
                </a:solidFill>
              </a:rPr>
              <a:t>User Stories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49" name="Google Shape;184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78659"/>
            <a:ext cx="8839204" cy="24083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EM Elective Subject for Middle School - 6th Grade: Coding, Engineering, and Robotics Design by Slidesgo">
  <a:themeElements>
    <a:clrScheme name="Simple Light">
      <a:dk1>
        <a:srgbClr val="0E6790"/>
      </a:dk1>
      <a:lt1>
        <a:srgbClr val="FFFFFF"/>
      </a:lt1>
      <a:dk2>
        <a:srgbClr val="248DBD"/>
      </a:dk2>
      <a:lt2>
        <a:srgbClr val="41A8B6"/>
      </a:lt2>
      <a:accent1>
        <a:srgbClr val="88D6DF"/>
      </a:accent1>
      <a:accent2>
        <a:srgbClr val="B6EFF6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E679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